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377" r:id="rId2"/>
    <p:sldId id="257" r:id="rId3"/>
    <p:sldId id="586" r:id="rId4"/>
    <p:sldId id="587" r:id="rId5"/>
    <p:sldId id="597" r:id="rId6"/>
    <p:sldId id="675" r:id="rId7"/>
    <p:sldId id="676" r:id="rId8"/>
    <p:sldId id="677" r:id="rId9"/>
    <p:sldId id="680" r:id="rId10"/>
    <p:sldId id="678" r:id="rId11"/>
    <p:sldId id="679" r:id="rId12"/>
    <p:sldId id="684" r:id="rId13"/>
    <p:sldId id="681" r:id="rId14"/>
    <p:sldId id="682" r:id="rId15"/>
    <p:sldId id="736" r:id="rId16"/>
    <p:sldId id="737" r:id="rId17"/>
    <p:sldId id="738" r:id="rId18"/>
    <p:sldId id="683" r:id="rId19"/>
    <p:sldId id="685" r:id="rId20"/>
    <p:sldId id="686" r:id="rId21"/>
    <p:sldId id="687" r:id="rId22"/>
    <p:sldId id="688" r:id="rId23"/>
    <p:sldId id="689" r:id="rId24"/>
    <p:sldId id="690" r:id="rId25"/>
    <p:sldId id="691" r:id="rId26"/>
    <p:sldId id="692" r:id="rId27"/>
    <p:sldId id="693" r:id="rId28"/>
    <p:sldId id="694" r:id="rId29"/>
    <p:sldId id="695" r:id="rId30"/>
    <p:sldId id="696" r:id="rId31"/>
    <p:sldId id="697" r:id="rId32"/>
    <p:sldId id="700" r:id="rId33"/>
    <p:sldId id="698" r:id="rId34"/>
    <p:sldId id="701" r:id="rId35"/>
    <p:sldId id="703" r:id="rId36"/>
    <p:sldId id="702" r:id="rId37"/>
    <p:sldId id="704" r:id="rId38"/>
    <p:sldId id="705" r:id="rId39"/>
    <p:sldId id="598" r:id="rId40"/>
    <p:sldId id="706" r:id="rId41"/>
    <p:sldId id="719" r:id="rId42"/>
    <p:sldId id="708" r:id="rId43"/>
    <p:sldId id="714" r:id="rId44"/>
    <p:sldId id="709" r:id="rId45"/>
    <p:sldId id="720" r:id="rId46"/>
    <p:sldId id="710" r:id="rId47"/>
    <p:sldId id="715" r:id="rId48"/>
    <p:sldId id="711" r:id="rId49"/>
    <p:sldId id="721" r:id="rId50"/>
    <p:sldId id="600" r:id="rId51"/>
    <p:sldId id="716" r:id="rId52"/>
    <p:sldId id="707" r:id="rId53"/>
    <p:sldId id="718" r:id="rId54"/>
    <p:sldId id="722" r:id="rId55"/>
    <p:sldId id="724" r:id="rId56"/>
    <p:sldId id="725" r:id="rId57"/>
    <p:sldId id="726" r:id="rId58"/>
    <p:sldId id="727" r:id="rId59"/>
    <p:sldId id="728" r:id="rId60"/>
    <p:sldId id="729" r:id="rId61"/>
    <p:sldId id="730" r:id="rId62"/>
    <p:sldId id="731" r:id="rId63"/>
    <p:sldId id="732" r:id="rId64"/>
    <p:sldId id="733" r:id="rId65"/>
    <p:sldId id="734" r:id="rId66"/>
    <p:sldId id="712" r:id="rId67"/>
    <p:sldId id="717" r:id="rId68"/>
    <p:sldId id="735" r:id="rId69"/>
    <p:sldId id="570" r:id="rId70"/>
    <p:sldId id="266"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1. Introduction" id="{2FD0FF71-F5FC-4EB7-B2CB-B31E4CBECD79}">
          <p14:sldIdLst>
            <p14:sldId id="257"/>
            <p14:sldId id="586"/>
            <p14:sldId id="587"/>
          </p14:sldIdLst>
        </p14:section>
        <p14:section name="V.1. Advanced Optimizers ideas" id="{D1FD8DDA-3499-4B21-9A7F-2DFBD8DDF3F1}">
          <p14:sldIdLst>
            <p14:sldId id="597"/>
            <p14:sldId id="675"/>
            <p14:sldId id="676"/>
            <p14:sldId id="677"/>
            <p14:sldId id="680"/>
            <p14:sldId id="678"/>
            <p14:sldId id="679"/>
            <p14:sldId id="684"/>
            <p14:sldId id="681"/>
          </p14:sldIdLst>
        </p14:section>
        <p14:section name="V.2. Adding Momentum to GD" id="{ACF24FA6-1E0F-460D-8C11-6A160A2F3E2B}">
          <p14:sldIdLst>
            <p14:sldId id="682"/>
            <p14:sldId id="736"/>
            <p14:sldId id="737"/>
            <p14:sldId id="738"/>
            <p14:sldId id="683"/>
            <p14:sldId id="685"/>
            <p14:sldId id="686"/>
            <p14:sldId id="687"/>
            <p14:sldId id="688"/>
            <p14:sldId id="689"/>
          </p14:sldIdLst>
        </p14:section>
        <p14:section name="V.3. The Nesterov Momentum" id="{89384630-3E78-4E42-9056-F6679AB2C4AC}">
          <p14:sldIdLst>
            <p14:sldId id="690"/>
            <p14:sldId id="691"/>
            <p14:sldId id="692"/>
          </p14:sldIdLst>
        </p14:section>
        <p14:section name="V.4. Learning Rate Decay" id="{C41E6400-669E-45B0-8AF4-CCC73AEE345F}">
          <p14:sldIdLst>
            <p14:sldId id="693"/>
            <p14:sldId id="694"/>
            <p14:sldId id="695"/>
            <p14:sldId id="696"/>
          </p14:sldIdLst>
        </p14:section>
        <p14:section name="V.5. Gradient Based Learning Rate Control" id="{BECEA7C3-8F70-4DB8-819C-82AC876A90E7}">
          <p14:sldIdLst>
            <p14:sldId id="697"/>
            <p14:sldId id="700"/>
            <p14:sldId id="698"/>
            <p14:sldId id="701"/>
            <p14:sldId id="703"/>
            <p14:sldId id="702"/>
          </p14:sldIdLst>
        </p14:section>
        <p14:section name="V.6. AdaGrad" id="{A276D85E-CD2B-4EF8-9DF8-039CFF00C17F}">
          <p14:sldIdLst>
            <p14:sldId id="704"/>
            <p14:sldId id="705"/>
            <p14:sldId id="598"/>
            <p14:sldId id="706"/>
            <p14:sldId id="719"/>
          </p14:sldIdLst>
        </p14:section>
        <p14:section name="V.7. RMSProp" id="{6B40AE8F-D4D3-4B75-9205-E9CFB29AD107}">
          <p14:sldIdLst>
            <p14:sldId id="708"/>
            <p14:sldId id="714"/>
            <p14:sldId id="709"/>
            <p14:sldId id="720"/>
          </p14:sldIdLst>
        </p14:section>
        <p14:section name="V.8. Adam" id="{C4298EF4-7B37-4E26-8585-185F1A5C24D2}">
          <p14:sldIdLst>
            <p14:sldId id="710"/>
            <p14:sldId id="715"/>
            <p14:sldId id="711"/>
            <p14:sldId id="721"/>
            <p14:sldId id="600"/>
            <p14:sldId id="716"/>
            <p14:sldId id="707"/>
            <p14:sldId id="718"/>
          </p14:sldIdLst>
        </p14:section>
        <p14:section name="VI.1. The stochastic gradient descent" id="{A7A584A2-7E3A-46C4-95B9-5291125C5C11}">
          <p14:sldIdLst>
            <p14:sldId id="722"/>
            <p14:sldId id="724"/>
            <p14:sldId id="725"/>
            <p14:sldId id="726"/>
            <p14:sldId id="727"/>
          </p14:sldIdLst>
        </p14:section>
        <p14:section name="VI.2. The mini-batch gradient decent" id="{F48D15CB-3769-460C-8E63-E7A7223594F9}">
          <p14:sldIdLst>
            <p14:sldId id="728"/>
            <p14:sldId id="729"/>
            <p14:sldId id="730"/>
            <p14:sldId id="731"/>
            <p14:sldId id="732"/>
            <p14:sldId id="733"/>
            <p14:sldId id="734"/>
          </p14:sldIdLst>
        </p14:section>
        <p14:section name="VI.3. Combining everything into a great optimizer" id="{2717C971-807E-4CA6-A699-BD23562704DD}">
          <p14:sldIdLst>
            <p14:sldId id="712"/>
          </p14:sldIdLst>
        </p14:section>
        <p14:section name="References and watchlist" id="{217B8593-1CA5-408D-B198-A5E6ACAB5948}">
          <p14:sldIdLst>
            <p14:sldId id="717"/>
            <p14:sldId id="735"/>
            <p14:sldId id="570"/>
            <p14:sldId id="26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A446D52-C317-103A-D209-A6D1D99CFF7D}" name="Matthieu De Mari" initials="MDM" userId="Matthieu De Mari"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8ABC68-ECC2-4881-90AE-AA1E44CDA69B}" v="10" dt="2023-06-16T06:37:47.2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92" autoAdjust="0"/>
  </p:normalViewPr>
  <p:slideViewPr>
    <p:cSldViewPr snapToGrid="0">
      <p:cViewPr varScale="1">
        <p:scale>
          <a:sx n="122" d="100"/>
          <a:sy n="122" d="100"/>
        </p:scale>
        <p:origin x="11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79" Type="http://schemas.microsoft.com/office/2018/10/relationships/authors" Targe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8EE40018-26BD-4A7B-8D17-70AC8417C2D0}"/>
    <pc:docChg chg="undo custSel addSld delSld modSld sldOrd addSection delSection modSection">
      <pc:chgData name="Matthieu De Mari" userId="dfb708c9-d8dc-439f-9a3b-c772bf4a311c" providerId="ADAL" clId="{8EE40018-26BD-4A7B-8D17-70AC8417C2D0}" dt="2022-12-05T10:10:00.559" v="8297" actId="17846"/>
      <pc:docMkLst>
        <pc:docMk/>
      </pc:docMkLst>
      <pc:sldChg chg="modSp mod">
        <pc:chgData name="Matthieu De Mari" userId="dfb708c9-d8dc-439f-9a3b-c772bf4a311c" providerId="ADAL" clId="{8EE40018-26BD-4A7B-8D17-70AC8417C2D0}" dt="2022-11-16T06:55:04.205" v="66" actId="20577"/>
        <pc:sldMkLst>
          <pc:docMk/>
          <pc:sldMk cId="3442501962" sldId="257"/>
        </pc:sldMkLst>
        <pc:spChg chg="mod">
          <ac:chgData name="Matthieu De Mari" userId="dfb708c9-d8dc-439f-9a3b-c772bf4a311c" providerId="ADAL" clId="{8EE40018-26BD-4A7B-8D17-70AC8417C2D0}" dt="2022-11-16T06:53:53.988" v="14" actId="20577"/>
          <ac:spMkLst>
            <pc:docMk/>
            <pc:sldMk cId="3442501962" sldId="257"/>
            <ac:spMk id="2" creationId="{49D40417-A4D3-4CE8-96E7-708E2439AE7B}"/>
          </ac:spMkLst>
        </pc:spChg>
        <pc:spChg chg="mod">
          <ac:chgData name="Matthieu De Mari" userId="dfb708c9-d8dc-439f-9a3b-c772bf4a311c" providerId="ADAL" clId="{8EE40018-26BD-4A7B-8D17-70AC8417C2D0}" dt="2022-11-16T06:55:04.205" v="66" actId="20577"/>
          <ac:spMkLst>
            <pc:docMk/>
            <pc:sldMk cId="3442501962" sldId="257"/>
            <ac:spMk id="3" creationId="{35995840-A9D9-479A-A34F-EA7DC229D38E}"/>
          </ac:spMkLst>
        </pc:spChg>
      </pc:sldChg>
      <pc:sldChg chg="del">
        <pc:chgData name="Matthieu De Mari" userId="dfb708c9-d8dc-439f-9a3b-c772bf4a311c" providerId="ADAL" clId="{8EE40018-26BD-4A7B-8D17-70AC8417C2D0}" dt="2022-11-16T06:54:01.441" v="17" actId="47"/>
        <pc:sldMkLst>
          <pc:docMk/>
          <pc:sldMk cId="3556835968" sldId="261"/>
        </pc:sldMkLst>
      </pc:sldChg>
      <pc:sldChg chg="add delCm">
        <pc:chgData name="Matthieu De Mari" userId="dfb708c9-d8dc-439f-9a3b-c772bf4a311c" providerId="ADAL" clId="{8EE40018-26BD-4A7B-8D17-70AC8417C2D0}" dt="2022-11-16T07:44:41.604" v="4058"/>
        <pc:sldMkLst>
          <pc:docMk/>
          <pc:sldMk cId="3338565690" sldId="264"/>
        </pc:sldMkLst>
      </pc:sldChg>
      <pc:sldChg chg="modSp mod">
        <pc:chgData name="Matthieu De Mari" userId="dfb708c9-d8dc-439f-9a3b-c772bf4a311c" providerId="ADAL" clId="{8EE40018-26BD-4A7B-8D17-70AC8417C2D0}" dt="2022-11-16T06:54:47.612" v="47" actId="20577"/>
        <pc:sldMkLst>
          <pc:docMk/>
          <pc:sldMk cId="1893873068" sldId="266"/>
        </pc:sldMkLst>
        <pc:spChg chg="mod">
          <ac:chgData name="Matthieu De Mari" userId="dfb708c9-d8dc-439f-9a3b-c772bf4a311c" providerId="ADAL" clId="{8EE40018-26BD-4A7B-8D17-70AC8417C2D0}" dt="2022-11-16T06:54:47.612" v="47" actId="20577"/>
          <ac:spMkLst>
            <pc:docMk/>
            <pc:sldMk cId="1893873068" sldId="266"/>
            <ac:spMk id="5" creationId="{7D0CB248-82F3-414A-84E4-14EF63C7FB27}"/>
          </ac:spMkLst>
        </pc:spChg>
      </pc:sldChg>
      <pc:sldChg chg="modSp mod">
        <pc:chgData name="Matthieu De Mari" userId="dfb708c9-d8dc-439f-9a3b-c772bf4a311c" providerId="ADAL" clId="{8EE40018-26BD-4A7B-8D17-70AC8417C2D0}" dt="2022-11-16T06:54:56.797" v="60" actId="20577"/>
        <pc:sldMkLst>
          <pc:docMk/>
          <pc:sldMk cId="3880949074" sldId="267"/>
        </pc:sldMkLst>
        <pc:spChg chg="mod">
          <ac:chgData name="Matthieu De Mari" userId="dfb708c9-d8dc-439f-9a3b-c772bf4a311c" providerId="ADAL" clId="{8EE40018-26BD-4A7B-8D17-70AC8417C2D0}" dt="2022-11-16T06:54:56.797" v="60" actId="20577"/>
          <ac:spMkLst>
            <pc:docMk/>
            <pc:sldMk cId="3880949074" sldId="267"/>
            <ac:spMk id="3" creationId="{C71C8DD6-14D1-44DF-9843-EFEDF44E39A2}"/>
          </ac:spMkLst>
        </pc:spChg>
      </pc:sldChg>
      <pc:sldChg chg="del">
        <pc:chgData name="Matthieu De Mari" userId="dfb708c9-d8dc-439f-9a3b-c772bf4a311c" providerId="ADAL" clId="{8EE40018-26BD-4A7B-8D17-70AC8417C2D0}" dt="2022-11-16T06:54:02.421" v="18" actId="47"/>
        <pc:sldMkLst>
          <pc:docMk/>
          <pc:sldMk cId="969289828" sldId="271"/>
        </pc:sldMkLst>
      </pc:sldChg>
      <pc:sldChg chg="del">
        <pc:chgData name="Matthieu De Mari" userId="dfb708c9-d8dc-439f-9a3b-c772bf4a311c" providerId="ADAL" clId="{8EE40018-26BD-4A7B-8D17-70AC8417C2D0}" dt="2022-11-16T06:54:02.421" v="18" actId="47"/>
        <pc:sldMkLst>
          <pc:docMk/>
          <pc:sldMk cId="543657650" sldId="273"/>
        </pc:sldMkLst>
      </pc:sldChg>
      <pc:sldChg chg="del">
        <pc:chgData name="Matthieu De Mari" userId="dfb708c9-d8dc-439f-9a3b-c772bf4a311c" providerId="ADAL" clId="{8EE40018-26BD-4A7B-8D17-70AC8417C2D0}" dt="2022-11-16T06:54:01.441" v="17" actId="47"/>
        <pc:sldMkLst>
          <pc:docMk/>
          <pc:sldMk cId="3687792543" sldId="275"/>
        </pc:sldMkLst>
      </pc:sldChg>
      <pc:sldChg chg="addSp delSp modSp add mod chgLayout">
        <pc:chgData name="Matthieu De Mari" userId="dfb708c9-d8dc-439f-9a3b-c772bf4a311c" providerId="ADAL" clId="{8EE40018-26BD-4A7B-8D17-70AC8417C2D0}" dt="2022-11-16T09:39:48.465" v="8121" actId="478"/>
        <pc:sldMkLst>
          <pc:docMk/>
          <pc:sldMk cId="1694737057" sldId="276"/>
        </pc:sldMkLst>
        <pc:spChg chg="mod ord">
          <ac:chgData name="Matthieu De Mari" userId="dfb708c9-d8dc-439f-9a3b-c772bf4a311c" providerId="ADAL" clId="{8EE40018-26BD-4A7B-8D17-70AC8417C2D0}" dt="2022-11-16T09:39:42.812" v="8115" actId="700"/>
          <ac:spMkLst>
            <pc:docMk/>
            <pc:sldMk cId="1694737057" sldId="276"/>
            <ac:spMk id="2" creationId="{9D47626C-E353-4DDB-8BFA-C92B0BFB9FBE}"/>
          </ac:spMkLst>
        </pc:spChg>
        <pc:spChg chg="mod ord">
          <ac:chgData name="Matthieu De Mari" userId="dfb708c9-d8dc-439f-9a3b-c772bf4a311c" providerId="ADAL" clId="{8EE40018-26BD-4A7B-8D17-70AC8417C2D0}" dt="2022-11-16T09:39:46.249" v="8120" actId="27636"/>
          <ac:spMkLst>
            <pc:docMk/>
            <pc:sldMk cId="1694737057" sldId="276"/>
            <ac:spMk id="3" creationId="{C9C64C1D-F89A-4578-B4F7-6181FAC67178}"/>
          </ac:spMkLst>
        </pc:spChg>
        <pc:spChg chg="add del mod ord">
          <ac:chgData name="Matthieu De Mari" userId="dfb708c9-d8dc-439f-9a3b-c772bf4a311c" providerId="ADAL" clId="{8EE40018-26BD-4A7B-8D17-70AC8417C2D0}" dt="2022-11-16T09:39:48.465" v="8121" actId="478"/>
          <ac:spMkLst>
            <pc:docMk/>
            <pc:sldMk cId="1694737057" sldId="276"/>
            <ac:spMk id="9" creationId="{CC3C668D-AB02-00DE-3408-BD63DC881DF4}"/>
          </ac:spMkLst>
        </pc:spChg>
        <pc:graphicFrameChg chg="del">
          <ac:chgData name="Matthieu De Mari" userId="dfb708c9-d8dc-439f-9a3b-c772bf4a311c" providerId="ADAL" clId="{8EE40018-26BD-4A7B-8D17-70AC8417C2D0}" dt="2022-11-16T09:25:35.314" v="7615" actId="478"/>
          <ac:graphicFrameMkLst>
            <pc:docMk/>
            <pc:sldMk cId="1694737057" sldId="276"/>
            <ac:graphicFrameMk id="6" creationId="{98D1E9F9-BF69-4D73-B742-5976F3A45C73}"/>
          </ac:graphicFrameMkLst>
        </pc:graphicFrameChg>
        <pc:picChg chg="add mod">
          <ac:chgData name="Matthieu De Mari" userId="dfb708c9-d8dc-439f-9a3b-c772bf4a311c" providerId="ADAL" clId="{8EE40018-26BD-4A7B-8D17-70AC8417C2D0}" dt="2022-11-16T09:28:34.314" v="7831" actId="1076"/>
          <ac:picMkLst>
            <pc:docMk/>
            <pc:sldMk cId="1694737057" sldId="276"/>
            <ac:picMk id="5" creationId="{2D6A91BF-E1F7-E9E5-EBE1-51D5DEB7190C}"/>
          </ac:picMkLst>
        </pc:picChg>
        <pc:picChg chg="add mod">
          <ac:chgData name="Matthieu De Mari" userId="dfb708c9-d8dc-439f-9a3b-c772bf4a311c" providerId="ADAL" clId="{8EE40018-26BD-4A7B-8D17-70AC8417C2D0}" dt="2022-11-16T09:28:31.682" v="7830" actId="14100"/>
          <ac:picMkLst>
            <pc:docMk/>
            <pc:sldMk cId="1694737057" sldId="276"/>
            <ac:picMk id="8" creationId="{27DD679B-9F39-744F-5FC7-F4FE5219B703}"/>
          </ac:picMkLst>
        </pc:picChg>
        <pc:picChg chg="del">
          <ac:chgData name="Matthieu De Mari" userId="dfb708c9-d8dc-439f-9a3b-c772bf4a311c" providerId="ADAL" clId="{8EE40018-26BD-4A7B-8D17-70AC8417C2D0}" dt="2022-11-16T09:25:36.109" v="7616" actId="478"/>
          <ac:picMkLst>
            <pc:docMk/>
            <pc:sldMk cId="1694737057" sldId="276"/>
            <ac:picMk id="2050" creationId="{AA857DA4-6482-408E-B3E3-796AE2050B23}"/>
          </ac:picMkLst>
        </pc:picChg>
        <pc:picChg chg="mod">
          <ac:chgData name="Matthieu De Mari" userId="dfb708c9-d8dc-439f-9a3b-c772bf4a311c" providerId="ADAL" clId="{8EE40018-26BD-4A7B-8D17-70AC8417C2D0}" dt="2022-11-16T09:28:07.392" v="7823" actId="1076"/>
          <ac:picMkLst>
            <pc:docMk/>
            <pc:sldMk cId="1694737057" sldId="276"/>
            <ac:picMk id="2052" creationId="{B6F46F7C-7D06-4F1E-91FE-6F09A6E4B960}"/>
          </ac:picMkLst>
        </pc:picChg>
      </pc:sldChg>
      <pc:sldChg chg="del">
        <pc:chgData name="Matthieu De Mari" userId="dfb708c9-d8dc-439f-9a3b-c772bf4a311c" providerId="ADAL" clId="{8EE40018-26BD-4A7B-8D17-70AC8417C2D0}" dt="2022-11-16T06:54:03.510" v="19" actId="47"/>
        <pc:sldMkLst>
          <pc:docMk/>
          <pc:sldMk cId="1852878019" sldId="276"/>
        </pc:sldMkLst>
      </pc:sldChg>
      <pc:sldChg chg="del">
        <pc:chgData name="Matthieu De Mari" userId="dfb708c9-d8dc-439f-9a3b-c772bf4a311c" providerId="ADAL" clId="{8EE40018-26BD-4A7B-8D17-70AC8417C2D0}" dt="2022-11-16T06:54:02.421" v="18" actId="47"/>
        <pc:sldMkLst>
          <pc:docMk/>
          <pc:sldMk cId="355509003" sldId="278"/>
        </pc:sldMkLst>
      </pc:sldChg>
      <pc:sldChg chg="del">
        <pc:chgData name="Matthieu De Mari" userId="dfb708c9-d8dc-439f-9a3b-c772bf4a311c" providerId="ADAL" clId="{8EE40018-26BD-4A7B-8D17-70AC8417C2D0}" dt="2022-11-16T06:54:02.421" v="18" actId="47"/>
        <pc:sldMkLst>
          <pc:docMk/>
          <pc:sldMk cId="3873470932" sldId="280"/>
        </pc:sldMkLst>
      </pc:sldChg>
      <pc:sldChg chg="del">
        <pc:chgData name="Matthieu De Mari" userId="dfb708c9-d8dc-439f-9a3b-c772bf4a311c" providerId="ADAL" clId="{8EE40018-26BD-4A7B-8D17-70AC8417C2D0}" dt="2022-11-16T06:54:02.421" v="18" actId="47"/>
        <pc:sldMkLst>
          <pc:docMk/>
          <pc:sldMk cId="3477464442" sldId="281"/>
        </pc:sldMkLst>
      </pc:sldChg>
      <pc:sldChg chg="del">
        <pc:chgData name="Matthieu De Mari" userId="dfb708c9-d8dc-439f-9a3b-c772bf4a311c" providerId="ADAL" clId="{8EE40018-26BD-4A7B-8D17-70AC8417C2D0}" dt="2022-11-16T06:54:02.421" v="18" actId="47"/>
        <pc:sldMkLst>
          <pc:docMk/>
          <pc:sldMk cId="4219540979" sldId="282"/>
        </pc:sldMkLst>
      </pc:sldChg>
      <pc:sldChg chg="modSp del mod">
        <pc:chgData name="Matthieu De Mari" userId="dfb708c9-d8dc-439f-9a3b-c772bf4a311c" providerId="ADAL" clId="{8EE40018-26BD-4A7B-8D17-70AC8417C2D0}" dt="2022-11-16T06:55:05.435" v="67" actId="47"/>
        <pc:sldMkLst>
          <pc:docMk/>
          <pc:sldMk cId="2071167148" sldId="284"/>
        </pc:sldMkLst>
        <pc:spChg chg="mod">
          <ac:chgData name="Matthieu De Mari" userId="dfb708c9-d8dc-439f-9a3b-c772bf4a311c" providerId="ADAL" clId="{8EE40018-26BD-4A7B-8D17-70AC8417C2D0}" dt="2022-11-16T06:53:55.915" v="16" actId="20577"/>
          <ac:spMkLst>
            <pc:docMk/>
            <pc:sldMk cId="2071167148" sldId="284"/>
            <ac:spMk id="2" creationId="{49D40417-A4D3-4CE8-96E7-708E2439AE7B}"/>
          </ac:spMkLst>
        </pc:spChg>
        <pc:spChg chg="mod">
          <ac:chgData name="Matthieu De Mari" userId="dfb708c9-d8dc-439f-9a3b-c772bf4a311c" providerId="ADAL" clId="{8EE40018-26BD-4A7B-8D17-70AC8417C2D0}" dt="2022-11-16T06:55:01.339" v="63" actId="20577"/>
          <ac:spMkLst>
            <pc:docMk/>
            <pc:sldMk cId="2071167148" sldId="284"/>
            <ac:spMk id="3" creationId="{35995840-A9D9-479A-A34F-EA7DC229D38E}"/>
          </ac:spMkLst>
        </pc:spChg>
      </pc:sldChg>
      <pc:sldChg chg="del">
        <pc:chgData name="Matthieu De Mari" userId="dfb708c9-d8dc-439f-9a3b-c772bf4a311c" providerId="ADAL" clId="{8EE40018-26BD-4A7B-8D17-70AC8417C2D0}" dt="2022-11-16T06:54:14.637" v="28" actId="47"/>
        <pc:sldMkLst>
          <pc:docMk/>
          <pc:sldMk cId="3743280645" sldId="285"/>
        </pc:sldMkLst>
      </pc:sldChg>
      <pc:sldChg chg="del">
        <pc:chgData name="Matthieu De Mari" userId="dfb708c9-d8dc-439f-9a3b-c772bf4a311c" providerId="ADAL" clId="{8EE40018-26BD-4A7B-8D17-70AC8417C2D0}" dt="2022-11-16T06:54:02.421" v="18" actId="47"/>
        <pc:sldMkLst>
          <pc:docMk/>
          <pc:sldMk cId="2640130553" sldId="286"/>
        </pc:sldMkLst>
      </pc:sldChg>
      <pc:sldChg chg="del">
        <pc:chgData name="Matthieu De Mari" userId="dfb708c9-d8dc-439f-9a3b-c772bf4a311c" providerId="ADAL" clId="{8EE40018-26BD-4A7B-8D17-70AC8417C2D0}" dt="2022-11-16T06:54:03.510" v="19" actId="47"/>
        <pc:sldMkLst>
          <pc:docMk/>
          <pc:sldMk cId="3356285317" sldId="289"/>
        </pc:sldMkLst>
      </pc:sldChg>
      <pc:sldChg chg="del">
        <pc:chgData name="Matthieu De Mari" userId="dfb708c9-d8dc-439f-9a3b-c772bf4a311c" providerId="ADAL" clId="{8EE40018-26BD-4A7B-8D17-70AC8417C2D0}" dt="2022-11-16T06:54:03.510" v="19" actId="47"/>
        <pc:sldMkLst>
          <pc:docMk/>
          <pc:sldMk cId="473860244" sldId="290"/>
        </pc:sldMkLst>
      </pc:sldChg>
      <pc:sldChg chg="del">
        <pc:chgData name="Matthieu De Mari" userId="dfb708c9-d8dc-439f-9a3b-c772bf4a311c" providerId="ADAL" clId="{8EE40018-26BD-4A7B-8D17-70AC8417C2D0}" dt="2022-11-16T06:54:03.510" v="19" actId="47"/>
        <pc:sldMkLst>
          <pc:docMk/>
          <pc:sldMk cId="290213158" sldId="291"/>
        </pc:sldMkLst>
      </pc:sldChg>
      <pc:sldChg chg="del">
        <pc:chgData name="Matthieu De Mari" userId="dfb708c9-d8dc-439f-9a3b-c772bf4a311c" providerId="ADAL" clId="{8EE40018-26BD-4A7B-8D17-70AC8417C2D0}" dt="2022-11-16T06:54:03.510" v="19" actId="47"/>
        <pc:sldMkLst>
          <pc:docMk/>
          <pc:sldMk cId="3717810270" sldId="292"/>
        </pc:sldMkLst>
      </pc:sldChg>
      <pc:sldChg chg="del">
        <pc:chgData name="Matthieu De Mari" userId="dfb708c9-d8dc-439f-9a3b-c772bf4a311c" providerId="ADAL" clId="{8EE40018-26BD-4A7B-8D17-70AC8417C2D0}" dt="2022-11-16T06:54:03.510" v="19" actId="47"/>
        <pc:sldMkLst>
          <pc:docMk/>
          <pc:sldMk cId="2783948156" sldId="293"/>
        </pc:sldMkLst>
      </pc:sldChg>
      <pc:sldChg chg="del">
        <pc:chgData name="Matthieu De Mari" userId="dfb708c9-d8dc-439f-9a3b-c772bf4a311c" providerId="ADAL" clId="{8EE40018-26BD-4A7B-8D17-70AC8417C2D0}" dt="2022-11-16T06:54:04.458" v="20" actId="47"/>
        <pc:sldMkLst>
          <pc:docMk/>
          <pc:sldMk cId="4179829315" sldId="294"/>
        </pc:sldMkLst>
      </pc:sldChg>
      <pc:sldChg chg="del">
        <pc:chgData name="Matthieu De Mari" userId="dfb708c9-d8dc-439f-9a3b-c772bf4a311c" providerId="ADAL" clId="{8EE40018-26BD-4A7B-8D17-70AC8417C2D0}" dt="2022-11-16T06:54:12.971" v="26" actId="47"/>
        <pc:sldMkLst>
          <pc:docMk/>
          <pc:sldMk cId="709624762" sldId="295"/>
        </pc:sldMkLst>
      </pc:sldChg>
      <pc:sldChg chg="del">
        <pc:chgData name="Matthieu De Mari" userId="dfb708c9-d8dc-439f-9a3b-c772bf4a311c" providerId="ADAL" clId="{8EE40018-26BD-4A7B-8D17-70AC8417C2D0}" dt="2022-11-16T06:54:11.293" v="25" actId="47"/>
        <pc:sldMkLst>
          <pc:docMk/>
          <pc:sldMk cId="2576857052" sldId="297"/>
        </pc:sldMkLst>
      </pc:sldChg>
      <pc:sldChg chg="del">
        <pc:chgData name="Matthieu De Mari" userId="dfb708c9-d8dc-439f-9a3b-c772bf4a311c" providerId="ADAL" clId="{8EE40018-26BD-4A7B-8D17-70AC8417C2D0}" dt="2022-11-16T06:54:04.458" v="20" actId="47"/>
        <pc:sldMkLst>
          <pc:docMk/>
          <pc:sldMk cId="1885656403" sldId="298"/>
        </pc:sldMkLst>
      </pc:sldChg>
      <pc:sldChg chg="modSp add mod">
        <pc:chgData name="Matthieu De Mari" userId="dfb708c9-d8dc-439f-9a3b-c772bf4a311c" providerId="ADAL" clId="{8EE40018-26BD-4A7B-8D17-70AC8417C2D0}" dt="2022-11-16T09:24:19.651" v="7542" actId="207"/>
        <pc:sldMkLst>
          <pc:docMk/>
          <pc:sldMk cId="2161190178" sldId="299"/>
        </pc:sldMkLst>
        <pc:spChg chg="mod">
          <ac:chgData name="Matthieu De Mari" userId="dfb708c9-d8dc-439f-9a3b-c772bf4a311c" providerId="ADAL" clId="{8EE40018-26BD-4A7B-8D17-70AC8417C2D0}" dt="2022-11-16T09:22:21.351" v="7479"/>
          <ac:spMkLst>
            <pc:docMk/>
            <pc:sldMk cId="2161190178" sldId="299"/>
            <ac:spMk id="2" creationId="{97C38712-EB65-4616-96D6-33BA9B87C8D3}"/>
          </ac:spMkLst>
        </pc:spChg>
        <pc:spChg chg="mod">
          <ac:chgData name="Matthieu De Mari" userId="dfb708c9-d8dc-439f-9a3b-c772bf4a311c" providerId="ADAL" clId="{8EE40018-26BD-4A7B-8D17-70AC8417C2D0}" dt="2022-11-16T09:22:51.801" v="7494" actId="20577"/>
          <ac:spMkLst>
            <pc:docMk/>
            <pc:sldMk cId="2161190178" sldId="299"/>
            <ac:spMk id="4" creationId="{5399EDF6-A627-45EA-8B4E-4EB7B5AECE32}"/>
          </ac:spMkLst>
        </pc:spChg>
        <pc:spChg chg="mod">
          <ac:chgData name="Matthieu De Mari" userId="dfb708c9-d8dc-439f-9a3b-c772bf4a311c" providerId="ADAL" clId="{8EE40018-26BD-4A7B-8D17-70AC8417C2D0}" dt="2022-11-16T09:24:19.651" v="7542" actId="207"/>
          <ac:spMkLst>
            <pc:docMk/>
            <pc:sldMk cId="2161190178" sldId="299"/>
            <ac:spMk id="8" creationId="{317EBCDF-AF94-4764-9BFD-2B84E5C3F6C5}"/>
          </ac:spMkLst>
        </pc:spChg>
        <pc:graphicFrameChg chg="mod">
          <ac:chgData name="Matthieu De Mari" userId="dfb708c9-d8dc-439f-9a3b-c772bf4a311c" providerId="ADAL" clId="{8EE40018-26BD-4A7B-8D17-70AC8417C2D0}" dt="2022-11-16T09:22:38.881" v="7487" actId="20577"/>
          <ac:graphicFrameMkLst>
            <pc:docMk/>
            <pc:sldMk cId="2161190178" sldId="299"/>
            <ac:graphicFrameMk id="7" creationId="{BA152880-B18E-4280-B4E6-A8C33492EC97}"/>
          </ac:graphicFrameMkLst>
        </pc:graphicFrameChg>
        <pc:graphicFrameChg chg="mod">
          <ac:chgData name="Matthieu De Mari" userId="dfb708c9-d8dc-439f-9a3b-c772bf4a311c" providerId="ADAL" clId="{8EE40018-26BD-4A7B-8D17-70AC8417C2D0}" dt="2022-11-16T09:22:31.561" v="7483" actId="20577"/>
          <ac:graphicFrameMkLst>
            <pc:docMk/>
            <pc:sldMk cId="2161190178" sldId="299"/>
            <ac:graphicFrameMk id="9" creationId="{7E787324-96AB-4EB4-9953-71DB07B4865D}"/>
          </ac:graphicFrameMkLst>
        </pc:graphicFrameChg>
      </pc:sldChg>
      <pc:sldChg chg="del">
        <pc:chgData name="Matthieu De Mari" userId="dfb708c9-d8dc-439f-9a3b-c772bf4a311c" providerId="ADAL" clId="{8EE40018-26BD-4A7B-8D17-70AC8417C2D0}" dt="2022-11-16T06:54:04.458" v="20" actId="47"/>
        <pc:sldMkLst>
          <pc:docMk/>
          <pc:sldMk cId="3768793426" sldId="299"/>
        </pc:sldMkLst>
      </pc:sldChg>
      <pc:sldChg chg="del">
        <pc:chgData name="Matthieu De Mari" userId="dfb708c9-d8dc-439f-9a3b-c772bf4a311c" providerId="ADAL" clId="{8EE40018-26BD-4A7B-8D17-70AC8417C2D0}" dt="2022-11-16T06:54:07.519" v="22" actId="47"/>
        <pc:sldMkLst>
          <pc:docMk/>
          <pc:sldMk cId="902380433" sldId="300"/>
        </pc:sldMkLst>
      </pc:sldChg>
      <pc:sldChg chg="del">
        <pc:chgData name="Matthieu De Mari" userId="dfb708c9-d8dc-439f-9a3b-c772bf4a311c" providerId="ADAL" clId="{8EE40018-26BD-4A7B-8D17-70AC8417C2D0}" dt="2022-11-16T06:54:08.404" v="23" actId="47"/>
        <pc:sldMkLst>
          <pc:docMk/>
          <pc:sldMk cId="2202284175" sldId="301"/>
        </pc:sldMkLst>
      </pc:sldChg>
      <pc:sldChg chg="del">
        <pc:chgData name="Matthieu De Mari" userId="dfb708c9-d8dc-439f-9a3b-c772bf4a311c" providerId="ADAL" clId="{8EE40018-26BD-4A7B-8D17-70AC8417C2D0}" dt="2022-11-16T06:54:09.190" v="24" actId="47"/>
        <pc:sldMkLst>
          <pc:docMk/>
          <pc:sldMk cId="1547433389" sldId="302"/>
        </pc:sldMkLst>
      </pc:sldChg>
      <pc:sldChg chg="del">
        <pc:chgData name="Matthieu De Mari" userId="dfb708c9-d8dc-439f-9a3b-c772bf4a311c" providerId="ADAL" clId="{8EE40018-26BD-4A7B-8D17-70AC8417C2D0}" dt="2022-11-16T06:54:04.458" v="20" actId="47"/>
        <pc:sldMkLst>
          <pc:docMk/>
          <pc:sldMk cId="3335250243" sldId="303"/>
        </pc:sldMkLst>
      </pc:sldChg>
      <pc:sldChg chg="del">
        <pc:chgData name="Matthieu De Mari" userId="dfb708c9-d8dc-439f-9a3b-c772bf4a311c" providerId="ADAL" clId="{8EE40018-26BD-4A7B-8D17-70AC8417C2D0}" dt="2022-11-16T06:54:03.510" v="19" actId="47"/>
        <pc:sldMkLst>
          <pc:docMk/>
          <pc:sldMk cId="349456406" sldId="305"/>
        </pc:sldMkLst>
      </pc:sldChg>
      <pc:sldChg chg="del">
        <pc:chgData name="Matthieu De Mari" userId="dfb708c9-d8dc-439f-9a3b-c772bf4a311c" providerId="ADAL" clId="{8EE40018-26BD-4A7B-8D17-70AC8417C2D0}" dt="2022-11-16T06:54:06.554" v="21" actId="47"/>
        <pc:sldMkLst>
          <pc:docMk/>
          <pc:sldMk cId="1917974936" sldId="307"/>
        </pc:sldMkLst>
      </pc:sldChg>
      <pc:sldChg chg="del">
        <pc:chgData name="Matthieu De Mari" userId="dfb708c9-d8dc-439f-9a3b-c772bf4a311c" providerId="ADAL" clId="{8EE40018-26BD-4A7B-8D17-70AC8417C2D0}" dt="2022-11-16T06:54:06.554" v="21" actId="47"/>
        <pc:sldMkLst>
          <pc:docMk/>
          <pc:sldMk cId="2278752964" sldId="309"/>
        </pc:sldMkLst>
      </pc:sldChg>
      <pc:sldChg chg="del">
        <pc:chgData name="Matthieu De Mari" userId="dfb708c9-d8dc-439f-9a3b-c772bf4a311c" providerId="ADAL" clId="{8EE40018-26BD-4A7B-8D17-70AC8417C2D0}" dt="2022-11-16T06:54:06.554" v="21" actId="47"/>
        <pc:sldMkLst>
          <pc:docMk/>
          <pc:sldMk cId="3317882412" sldId="310"/>
        </pc:sldMkLst>
      </pc:sldChg>
      <pc:sldChg chg="del">
        <pc:chgData name="Matthieu De Mari" userId="dfb708c9-d8dc-439f-9a3b-c772bf4a311c" providerId="ADAL" clId="{8EE40018-26BD-4A7B-8D17-70AC8417C2D0}" dt="2022-11-16T06:54:06.554" v="21" actId="47"/>
        <pc:sldMkLst>
          <pc:docMk/>
          <pc:sldMk cId="3051144984" sldId="311"/>
        </pc:sldMkLst>
      </pc:sldChg>
      <pc:sldChg chg="delSp modSp add mod ord">
        <pc:chgData name="Matthieu De Mari" userId="dfb708c9-d8dc-439f-9a3b-c772bf4a311c" providerId="ADAL" clId="{8EE40018-26BD-4A7B-8D17-70AC8417C2D0}" dt="2022-11-16T09:35:21.416" v="8065" actId="5793"/>
        <pc:sldMkLst>
          <pc:docMk/>
          <pc:sldMk cId="585312994" sldId="313"/>
        </pc:sldMkLst>
        <pc:spChg chg="mod">
          <ac:chgData name="Matthieu De Mari" userId="dfb708c9-d8dc-439f-9a3b-c772bf4a311c" providerId="ADAL" clId="{8EE40018-26BD-4A7B-8D17-70AC8417C2D0}" dt="2022-11-16T09:24:05.950" v="7538"/>
          <ac:spMkLst>
            <pc:docMk/>
            <pc:sldMk cId="585312994" sldId="313"/>
            <ac:spMk id="2" creationId="{A444AB6F-5999-4074-9E40-17BB01C5731A}"/>
          </ac:spMkLst>
        </pc:spChg>
        <pc:spChg chg="mod">
          <ac:chgData name="Matthieu De Mari" userId="dfb708c9-d8dc-439f-9a3b-c772bf4a311c" providerId="ADAL" clId="{8EE40018-26BD-4A7B-8D17-70AC8417C2D0}" dt="2022-11-16T09:35:21.416" v="8065" actId="5793"/>
          <ac:spMkLst>
            <pc:docMk/>
            <pc:sldMk cId="585312994" sldId="313"/>
            <ac:spMk id="3" creationId="{8498DCDA-D7C7-42F2-ACC9-65962DF9399D}"/>
          </ac:spMkLst>
        </pc:spChg>
        <pc:spChg chg="mod">
          <ac:chgData name="Matthieu De Mari" userId="dfb708c9-d8dc-439f-9a3b-c772bf4a311c" providerId="ADAL" clId="{8EE40018-26BD-4A7B-8D17-70AC8417C2D0}" dt="2022-11-16T09:25:01.010" v="7610" actId="403"/>
          <ac:spMkLst>
            <pc:docMk/>
            <pc:sldMk cId="585312994" sldId="313"/>
            <ac:spMk id="5" creationId="{A6F6A81F-02D6-412C-BA11-892D93F00BCB}"/>
          </ac:spMkLst>
        </pc:spChg>
        <pc:spChg chg="del mod">
          <ac:chgData name="Matthieu De Mari" userId="dfb708c9-d8dc-439f-9a3b-c772bf4a311c" providerId="ADAL" clId="{8EE40018-26BD-4A7B-8D17-70AC8417C2D0}" dt="2022-11-16T09:25:15.790" v="7613" actId="478"/>
          <ac:spMkLst>
            <pc:docMk/>
            <pc:sldMk cId="585312994" sldId="313"/>
            <ac:spMk id="7" creationId="{658495B9-7D81-4995-BE71-C827D37C7801}"/>
          </ac:spMkLst>
        </pc:spChg>
      </pc:sldChg>
      <pc:sldChg chg="del">
        <pc:chgData name="Matthieu De Mari" userId="dfb708c9-d8dc-439f-9a3b-c772bf4a311c" providerId="ADAL" clId="{8EE40018-26BD-4A7B-8D17-70AC8417C2D0}" dt="2022-11-16T06:54:06.554" v="21" actId="47"/>
        <pc:sldMkLst>
          <pc:docMk/>
          <pc:sldMk cId="666448182" sldId="313"/>
        </pc:sldMkLst>
      </pc:sldChg>
      <pc:sldChg chg="del">
        <pc:chgData name="Matthieu De Mari" userId="dfb708c9-d8dc-439f-9a3b-c772bf4a311c" providerId="ADAL" clId="{8EE40018-26BD-4A7B-8D17-70AC8417C2D0}" dt="2022-11-16T06:54:06.554" v="21" actId="47"/>
        <pc:sldMkLst>
          <pc:docMk/>
          <pc:sldMk cId="1701431758" sldId="314"/>
        </pc:sldMkLst>
      </pc:sldChg>
      <pc:sldChg chg="del">
        <pc:chgData name="Matthieu De Mari" userId="dfb708c9-d8dc-439f-9a3b-c772bf4a311c" providerId="ADAL" clId="{8EE40018-26BD-4A7B-8D17-70AC8417C2D0}" dt="2022-11-16T06:54:06.554" v="21" actId="47"/>
        <pc:sldMkLst>
          <pc:docMk/>
          <pc:sldMk cId="1813469429" sldId="315"/>
        </pc:sldMkLst>
      </pc:sldChg>
      <pc:sldChg chg="del">
        <pc:chgData name="Matthieu De Mari" userId="dfb708c9-d8dc-439f-9a3b-c772bf4a311c" providerId="ADAL" clId="{8EE40018-26BD-4A7B-8D17-70AC8417C2D0}" dt="2022-11-16T06:54:07.519" v="22" actId="47"/>
        <pc:sldMkLst>
          <pc:docMk/>
          <pc:sldMk cId="3619476332" sldId="316"/>
        </pc:sldMkLst>
      </pc:sldChg>
      <pc:sldChg chg="del">
        <pc:chgData name="Matthieu De Mari" userId="dfb708c9-d8dc-439f-9a3b-c772bf4a311c" providerId="ADAL" clId="{8EE40018-26BD-4A7B-8D17-70AC8417C2D0}" dt="2022-11-16T06:54:07.519" v="22" actId="47"/>
        <pc:sldMkLst>
          <pc:docMk/>
          <pc:sldMk cId="3133188960" sldId="317"/>
        </pc:sldMkLst>
      </pc:sldChg>
      <pc:sldChg chg="del">
        <pc:chgData name="Matthieu De Mari" userId="dfb708c9-d8dc-439f-9a3b-c772bf4a311c" providerId="ADAL" clId="{8EE40018-26BD-4A7B-8D17-70AC8417C2D0}" dt="2022-11-16T06:54:07.519" v="22" actId="47"/>
        <pc:sldMkLst>
          <pc:docMk/>
          <pc:sldMk cId="913491245" sldId="318"/>
        </pc:sldMkLst>
      </pc:sldChg>
      <pc:sldChg chg="del">
        <pc:chgData name="Matthieu De Mari" userId="dfb708c9-d8dc-439f-9a3b-c772bf4a311c" providerId="ADAL" clId="{8EE40018-26BD-4A7B-8D17-70AC8417C2D0}" dt="2022-11-16T06:54:07.519" v="22" actId="47"/>
        <pc:sldMkLst>
          <pc:docMk/>
          <pc:sldMk cId="369927457" sldId="319"/>
        </pc:sldMkLst>
      </pc:sldChg>
      <pc:sldChg chg="del">
        <pc:chgData name="Matthieu De Mari" userId="dfb708c9-d8dc-439f-9a3b-c772bf4a311c" providerId="ADAL" clId="{8EE40018-26BD-4A7B-8D17-70AC8417C2D0}" dt="2022-11-16T06:54:07.519" v="22" actId="47"/>
        <pc:sldMkLst>
          <pc:docMk/>
          <pc:sldMk cId="868347224" sldId="320"/>
        </pc:sldMkLst>
      </pc:sldChg>
      <pc:sldChg chg="del">
        <pc:chgData name="Matthieu De Mari" userId="dfb708c9-d8dc-439f-9a3b-c772bf4a311c" providerId="ADAL" clId="{8EE40018-26BD-4A7B-8D17-70AC8417C2D0}" dt="2022-11-16T06:54:07.519" v="22" actId="47"/>
        <pc:sldMkLst>
          <pc:docMk/>
          <pc:sldMk cId="2901421326" sldId="321"/>
        </pc:sldMkLst>
      </pc:sldChg>
      <pc:sldChg chg="del">
        <pc:chgData name="Matthieu De Mari" userId="dfb708c9-d8dc-439f-9a3b-c772bf4a311c" providerId="ADAL" clId="{8EE40018-26BD-4A7B-8D17-70AC8417C2D0}" dt="2022-11-16T06:54:07.519" v="22" actId="47"/>
        <pc:sldMkLst>
          <pc:docMk/>
          <pc:sldMk cId="386318379" sldId="322"/>
        </pc:sldMkLst>
      </pc:sldChg>
      <pc:sldChg chg="del">
        <pc:chgData name="Matthieu De Mari" userId="dfb708c9-d8dc-439f-9a3b-c772bf4a311c" providerId="ADAL" clId="{8EE40018-26BD-4A7B-8D17-70AC8417C2D0}" dt="2022-11-16T06:54:07.519" v="22" actId="47"/>
        <pc:sldMkLst>
          <pc:docMk/>
          <pc:sldMk cId="535785749" sldId="323"/>
        </pc:sldMkLst>
      </pc:sldChg>
      <pc:sldChg chg="del">
        <pc:chgData name="Matthieu De Mari" userId="dfb708c9-d8dc-439f-9a3b-c772bf4a311c" providerId="ADAL" clId="{8EE40018-26BD-4A7B-8D17-70AC8417C2D0}" dt="2022-11-16T06:54:07.519" v="22" actId="47"/>
        <pc:sldMkLst>
          <pc:docMk/>
          <pc:sldMk cId="573807039" sldId="324"/>
        </pc:sldMkLst>
      </pc:sldChg>
      <pc:sldChg chg="del">
        <pc:chgData name="Matthieu De Mari" userId="dfb708c9-d8dc-439f-9a3b-c772bf4a311c" providerId="ADAL" clId="{8EE40018-26BD-4A7B-8D17-70AC8417C2D0}" dt="2022-11-16T06:54:07.519" v="22" actId="47"/>
        <pc:sldMkLst>
          <pc:docMk/>
          <pc:sldMk cId="3026304390" sldId="325"/>
        </pc:sldMkLst>
      </pc:sldChg>
      <pc:sldChg chg="del">
        <pc:chgData name="Matthieu De Mari" userId="dfb708c9-d8dc-439f-9a3b-c772bf4a311c" providerId="ADAL" clId="{8EE40018-26BD-4A7B-8D17-70AC8417C2D0}" dt="2022-11-16T06:54:07.519" v="22" actId="47"/>
        <pc:sldMkLst>
          <pc:docMk/>
          <pc:sldMk cId="4144845603" sldId="326"/>
        </pc:sldMkLst>
      </pc:sldChg>
      <pc:sldChg chg="del">
        <pc:chgData name="Matthieu De Mari" userId="dfb708c9-d8dc-439f-9a3b-c772bf4a311c" providerId="ADAL" clId="{8EE40018-26BD-4A7B-8D17-70AC8417C2D0}" dt="2022-11-16T06:54:07.519" v="22" actId="47"/>
        <pc:sldMkLst>
          <pc:docMk/>
          <pc:sldMk cId="2128704617" sldId="328"/>
        </pc:sldMkLst>
      </pc:sldChg>
      <pc:sldChg chg="del">
        <pc:chgData name="Matthieu De Mari" userId="dfb708c9-d8dc-439f-9a3b-c772bf4a311c" providerId="ADAL" clId="{8EE40018-26BD-4A7B-8D17-70AC8417C2D0}" dt="2022-11-16T06:54:07.519" v="22" actId="47"/>
        <pc:sldMkLst>
          <pc:docMk/>
          <pc:sldMk cId="1228181526" sldId="329"/>
        </pc:sldMkLst>
      </pc:sldChg>
      <pc:sldChg chg="del">
        <pc:chgData name="Matthieu De Mari" userId="dfb708c9-d8dc-439f-9a3b-c772bf4a311c" providerId="ADAL" clId="{8EE40018-26BD-4A7B-8D17-70AC8417C2D0}" dt="2022-11-16T06:54:07.519" v="22" actId="47"/>
        <pc:sldMkLst>
          <pc:docMk/>
          <pc:sldMk cId="1086607777" sldId="331"/>
        </pc:sldMkLst>
      </pc:sldChg>
      <pc:sldChg chg="del">
        <pc:chgData name="Matthieu De Mari" userId="dfb708c9-d8dc-439f-9a3b-c772bf4a311c" providerId="ADAL" clId="{8EE40018-26BD-4A7B-8D17-70AC8417C2D0}" dt="2022-11-16T06:54:08.404" v="23" actId="47"/>
        <pc:sldMkLst>
          <pc:docMk/>
          <pc:sldMk cId="3744088925" sldId="332"/>
        </pc:sldMkLst>
      </pc:sldChg>
      <pc:sldChg chg="del">
        <pc:chgData name="Matthieu De Mari" userId="dfb708c9-d8dc-439f-9a3b-c772bf4a311c" providerId="ADAL" clId="{8EE40018-26BD-4A7B-8D17-70AC8417C2D0}" dt="2022-11-16T06:54:08.404" v="23" actId="47"/>
        <pc:sldMkLst>
          <pc:docMk/>
          <pc:sldMk cId="1824898086" sldId="334"/>
        </pc:sldMkLst>
      </pc:sldChg>
      <pc:sldChg chg="del">
        <pc:chgData name="Matthieu De Mari" userId="dfb708c9-d8dc-439f-9a3b-c772bf4a311c" providerId="ADAL" clId="{8EE40018-26BD-4A7B-8D17-70AC8417C2D0}" dt="2022-11-16T06:54:13.895" v="27" actId="47"/>
        <pc:sldMkLst>
          <pc:docMk/>
          <pc:sldMk cId="3704706604" sldId="335"/>
        </pc:sldMkLst>
      </pc:sldChg>
      <pc:sldChg chg="del">
        <pc:chgData name="Matthieu De Mari" userId="dfb708c9-d8dc-439f-9a3b-c772bf4a311c" providerId="ADAL" clId="{8EE40018-26BD-4A7B-8D17-70AC8417C2D0}" dt="2022-11-16T06:54:11.293" v="25" actId="47"/>
        <pc:sldMkLst>
          <pc:docMk/>
          <pc:sldMk cId="503014896" sldId="336"/>
        </pc:sldMkLst>
      </pc:sldChg>
      <pc:sldChg chg="del">
        <pc:chgData name="Matthieu De Mari" userId="dfb708c9-d8dc-439f-9a3b-c772bf4a311c" providerId="ADAL" clId="{8EE40018-26BD-4A7B-8D17-70AC8417C2D0}" dt="2022-11-16T06:54:11.293" v="25" actId="47"/>
        <pc:sldMkLst>
          <pc:docMk/>
          <pc:sldMk cId="1757180629" sldId="338"/>
        </pc:sldMkLst>
      </pc:sldChg>
      <pc:sldChg chg="del">
        <pc:chgData name="Matthieu De Mari" userId="dfb708c9-d8dc-439f-9a3b-c772bf4a311c" providerId="ADAL" clId="{8EE40018-26BD-4A7B-8D17-70AC8417C2D0}" dt="2022-11-16T06:54:11.293" v="25" actId="47"/>
        <pc:sldMkLst>
          <pc:docMk/>
          <pc:sldMk cId="3251712844" sldId="339"/>
        </pc:sldMkLst>
      </pc:sldChg>
      <pc:sldChg chg="del">
        <pc:chgData name="Matthieu De Mari" userId="dfb708c9-d8dc-439f-9a3b-c772bf4a311c" providerId="ADAL" clId="{8EE40018-26BD-4A7B-8D17-70AC8417C2D0}" dt="2022-11-16T06:54:11.293" v="25" actId="47"/>
        <pc:sldMkLst>
          <pc:docMk/>
          <pc:sldMk cId="3000047863" sldId="341"/>
        </pc:sldMkLst>
      </pc:sldChg>
      <pc:sldChg chg="del">
        <pc:chgData name="Matthieu De Mari" userId="dfb708c9-d8dc-439f-9a3b-c772bf4a311c" providerId="ADAL" clId="{8EE40018-26BD-4A7B-8D17-70AC8417C2D0}" dt="2022-11-16T06:54:11.293" v="25" actId="47"/>
        <pc:sldMkLst>
          <pc:docMk/>
          <pc:sldMk cId="3607475250" sldId="342"/>
        </pc:sldMkLst>
      </pc:sldChg>
      <pc:sldChg chg="del">
        <pc:chgData name="Matthieu De Mari" userId="dfb708c9-d8dc-439f-9a3b-c772bf4a311c" providerId="ADAL" clId="{8EE40018-26BD-4A7B-8D17-70AC8417C2D0}" dt="2022-11-16T06:54:11.293" v="25" actId="47"/>
        <pc:sldMkLst>
          <pc:docMk/>
          <pc:sldMk cId="2202386436" sldId="343"/>
        </pc:sldMkLst>
      </pc:sldChg>
      <pc:sldChg chg="del">
        <pc:chgData name="Matthieu De Mari" userId="dfb708c9-d8dc-439f-9a3b-c772bf4a311c" providerId="ADAL" clId="{8EE40018-26BD-4A7B-8D17-70AC8417C2D0}" dt="2022-11-16T06:54:14.637" v="28" actId="47"/>
        <pc:sldMkLst>
          <pc:docMk/>
          <pc:sldMk cId="4222503966" sldId="345"/>
        </pc:sldMkLst>
      </pc:sldChg>
      <pc:sldChg chg="modSp add del mod">
        <pc:chgData name="Matthieu De Mari" userId="dfb708c9-d8dc-439f-9a3b-c772bf4a311c" providerId="ADAL" clId="{8EE40018-26BD-4A7B-8D17-70AC8417C2D0}" dt="2022-11-16T06:54:26.067" v="39" actId="20577"/>
        <pc:sldMkLst>
          <pc:docMk/>
          <pc:sldMk cId="1036081419" sldId="346"/>
        </pc:sldMkLst>
        <pc:spChg chg="mod">
          <ac:chgData name="Matthieu De Mari" userId="dfb708c9-d8dc-439f-9a3b-c772bf4a311c" providerId="ADAL" clId="{8EE40018-26BD-4A7B-8D17-70AC8417C2D0}" dt="2022-11-16T06:54:19.175" v="32" actId="20577"/>
          <ac:spMkLst>
            <pc:docMk/>
            <pc:sldMk cId="1036081419" sldId="346"/>
            <ac:spMk id="2" creationId="{11A08BA8-9DEC-4471-8590-434E8D8BB4A0}"/>
          </ac:spMkLst>
        </pc:spChg>
        <pc:spChg chg="mod">
          <ac:chgData name="Matthieu De Mari" userId="dfb708c9-d8dc-439f-9a3b-c772bf4a311c" providerId="ADAL" clId="{8EE40018-26BD-4A7B-8D17-70AC8417C2D0}" dt="2022-11-16T06:54:21.725" v="35" actId="20577"/>
          <ac:spMkLst>
            <pc:docMk/>
            <pc:sldMk cId="1036081419" sldId="346"/>
            <ac:spMk id="3" creationId="{47E3549C-D723-41E6-8478-270ACE043694}"/>
          </ac:spMkLst>
        </pc:spChg>
        <pc:spChg chg="mod">
          <ac:chgData name="Matthieu De Mari" userId="dfb708c9-d8dc-439f-9a3b-c772bf4a311c" providerId="ADAL" clId="{8EE40018-26BD-4A7B-8D17-70AC8417C2D0}" dt="2022-11-16T06:54:26.067" v="39" actId="20577"/>
          <ac:spMkLst>
            <pc:docMk/>
            <pc:sldMk cId="1036081419" sldId="346"/>
            <ac:spMk id="4" creationId="{7E420A50-DCDA-4FEF-986F-775F53063E3A}"/>
          </ac:spMkLst>
        </pc:spChg>
      </pc:sldChg>
      <pc:sldChg chg="del">
        <pc:chgData name="Matthieu De Mari" userId="dfb708c9-d8dc-439f-9a3b-c772bf4a311c" providerId="ADAL" clId="{8EE40018-26BD-4A7B-8D17-70AC8417C2D0}" dt="2022-11-16T06:54:11.293" v="25" actId="47"/>
        <pc:sldMkLst>
          <pc:docMk/>
          <pc:sldMk cId="2902606749" sldId="350"/>
        </pc:sldMkLst>
      </pc:sldChg>
      <pc:sldChg chg="del">
        <pc:chgData name="Matthieu De Mari" userId="dfb708c9-d8dc-439f-9a3b-c772bf4a311c" providerId="ADAL" clId="{8EE40018-26BD-4A7B-8D17-70AC8417C2D0}" dt="2022-11-16T06:54:11.293" v="25" actId="47"/>
        <pc:sldMkLst>
          <pc:docMk/>
          <pc:sldMk cId="1008855396" sldId="352"/>
        </pc:sldMkLst>
      </pc:sldChg>
      <pc:sldChg chg="del">
        <pc:chgData name="Matthieu De Mari" userId="dfb708c9-d8dc-439f-9a3b-c772bf4a311c" providerId="ADAL" clId="{8EE40018-26BD-4A7B-8D17-70AC8417C2D0}" dt="2022-11-16T06:54:11.293" v="25" actId="47"/>
        <pc:sldMkLst>
          <pc:docMk/>
          <pc:sldMk cId="1005123530" sldId="353"/>
        </pc:sldMkLst>
      </pc:sldChg>
      <pc:sldChg chg="del">
        <pc:chgData name="Matthieu De Mari" userId="dfb708c9-d8dc-439f-9a3b-c772bf4a311c" providerId="ADAL" clId="{8EE40018-26BD-4A7B-8D17-70AC8417C2D0}" dt="2022-11-16T06:54:11.293" v="25" actId="47"/>
        <pc:sldMkLst>
          <pc:docMk/>
          <pc:sldMk cId="304430080" sldId="354"/>
        </pc:sldMkLst>
      </pc:sldChg>
      <pc:sldChg chg="del">
        <pc:chgData name="Matthieu De Mari" userId="dfb708c9-d8dc-439f-9a3b-c772bf4a311c" providerId="ADAL" clId="{8EE40018-26BD-4A7B-8D17-70AC8417C2D0}" dt="2022-11-16T06:54:11.293" v="25" actId="47"/>
        <pc:sldMkLst>
          <pc:docMk/>
          <pc:sldMk cId="2530765258" sldId="355"/>
        </pc:sldMkLst>
      </pc:sldChg>
      <pc:sldChg chg="del">
        <pc:chgData name="Matthieu De Mari" userId="dfb708c9-d8dc-439f-9a3b-c772bf4a311c" providerId="ADAL" clId="{8EE40018-26BD-4A7B-8D17-70AC8417C2D0}" dt="2022-11-16T06:54:11.293" v="25" actId="47"/>
        <pc:sldMkLst>
          <pc:docMk/>
          <pc:sldMk cId="2900566505" sldId="356"/>
        </pc:sldMkLst>
      </pc:sldChg>
      <pc:sldChg chg="del">
        <pc:chgData name="Matthieu De Mari" userId="dfb708c9-d8dc-439f-9a3b-c772bf4a311c" providerId="ADAL" clId="{8EE40018-26BD-4A7B-8D17-70AC8417C2D0}" dt="2022-11-16T06:54:11.293" v="25" actId="47"/>
        <pc:sldMkLst>
          <pc:docMk/>
          <pc:sldMk cId="151041797" sldId="357"/>
        </pc:sldMkLst>
      </pc:sldChg>
      <pc:sldChg chg="del">
        <pc:chgData name="Matthieu De Mari" userId="dfb708c9-d8dc-439f-9a3b-c772bf4a311c" providerId="ADAL" clId="{8EE40018-26BD-4A7B-8D17-70AC8417C2D0}" dt="2022-11-16T06:54:11.293" v="25" actId="47"/>
        <pc:sldMkLst>
          <pc:docMk/>
          <pc:sldMk cId="2341017383" sldId="358"/>
        </pc:sldMkLst>
      </pc:sldChg>
      <pc:sldChg chg="del">
        <pc:chgData name="Matthieu De Mari" userId="dfb708c9-d8dc-439f-9a3b-c772bf4a311c" providerId="ADAL" clId="{8EE40018-26BD-4A7B-8D17-70AC8417C2D0}" dt="2022-11-16T06:54:12.971" v="26" actId="47"/>
        <pc:sldMkLst>
          <pc:docMk/>
          <pc:sldMk cId="843036564" sldId="360"/>
        </pc:sldMkLst>
      </pc:sldChg>
      <pc:sldChg chg="del">
        <pc:chgData name="Matthieu De Mari" userId="dfb708c9-d8dc-439f-9a3b-c772bf4a311c" providerId="ADAL" clId="{8EE40018-26BD-4A7B-8D17-70AC8417C2D0}" dt="2022-11-16T06:54:12.971" v="26" actId="47"/>
        <pc:sldMkLst>
          <pc:docMk/>
          <pc:sldMk cId="1543635220" sldId="363"/>
        </pc:sldMkLst>
      </pc:sldChg>
      <pc:sldChg chg="del">
        <pc:chgData name="Matthieu De Mari" userId="dfb708c9-d8dc-439f-9a3b-c772bf4a311c" providerId="ADAL" clId="{8EE40018-26BD-4A7B-8D17-70AC8417C2D0}" dt="2022-11-16T06:54:12.971" v="26" actId="47"/>
        <pc:sldMkLst>
          <pc:docMk/>
          <pc:sldMk cId="467323081" sldId="364"/>
        </pc:sldMkLst>
      </pc:sldChg>
      <pc:sldChg chg="del">
        <pc:chgData name="Matthieu De Mari" userId="dfb708c9-d8dc-439f-9a3b-c772bf4a311c" providerId="ADAL" clId="{8EE40018-26BD-4A7B-8D17-70AC8417C2D0}" dt="2022-11-16T06:54:12.971" v="26" actId="47"/>
        <pc:sldMkLst>
          <pc:docMk/>
          <pc:sldMk cId="2557491043" sldId="365"/>
        </pc:sldMkLst>
      </pc:sldChg>
      <pc:sldChg chg="del">
        <pc:chgData name="Matthieu De Mari" userId="dfb708c9-d8dc-439f-9a3b-c772bf4a311c" providerId="ADAL" clId="{8EE40018-26BD-4A7B-8D17-70AC8417C2D0}" dt="2022-11-16T06:54:12.971" v="26" actId="47"/>
        <pc:sldMkLst>
          <pc:docMk/>
          <pc:sldMk cId="30137941" sldId="366"/>
        </pc:sldMkLst>
      </pc:sldChg>
      <pc:sldChg chg="del">
        <pc:chgData name="Matthieu De Mari" userId="dfb708c9-d8dc-439f-9a3b-c772bf4a311c" providerId="ADAL" clId="{8EE40018-26BD-4A7B-8D17-70AC8417C2D0}" dt="2022-11-16T06:54:12.971" v="26" actId="47"/>
        <pc:sldMkLst>
          <pc:docMk/>
          <pc:sldMk cId="2759705435" sldId="367"/>
        </pc:sldMkLst>
      </pc:sldChg>
      <pc:sldChg chg="del">
        <pc:chgData name="Matthieu De Mari" userId="dfb708c9-d8dc-439f-9a3b-c772bf4a311c" providerId="ADAL" clId="{8EE40018-26BD-4A7B-8D17-70AC8417C2D0}" dt="2022-11-16T06:54:12.971" v="26" actId="47"/>
        <pc:sldMkLst>
          <pc:docMk/>
          <pc:sldMk cId="3578341878" sldId="368"/>
        </pc:sldMkLst>
      </pc:sldChg>
      <pc:sldChg chg="del">
        <pc:chgData name="Matthieu De Mari" userId="dfb708c9-d8dc-439f-9a3b-c772bf4a311c" providerId="ADAL" clId="{8EE40018-26BD-4A7B-8D17-70AC8417C2D0}" dt="2022-11-16T06:54:12.971" v="26" actId="47"/>
        <pc:sldMkLst>
          <pc:docMk/>
          <pc:sldMk cId="2979488587" sldId="369"/>
        </pc:sldMkLst>
      </pc:sldChg>
      <pc:sldChg chg="del">
        <pc:chgData name="Matthieu De Mari" userId="dfb708c9-d8dc-439f-9a3b-c772bf4a311c" providerId="ADAL" clId="{8EE40018-26BD-4A7B-8D17-70AC8417C2D0}" dt="2022-11-16T06:54:12.971" v="26" actId="47"/>
        <pc:sldMkLst>
          <pc:docMk/>
          <pc:sldMk cId="954723006" sldId="371"/>
        </pc:sldMkLst>
      </pc:sldChg>
      <pc:sldChg chg="del">
        <pc:chgData name="Matthieu De Mari" userId="dfb708c9-d8dc-439f-9a3b-c772bf4a311c" providerId="ADAL" clId="{8EE40018-26BD-4A7B-8D17-70AC8417C2D0}" dt="2022-11-16T06:54:12.971" v="26" actId="47"/>
        <pc:sldMkLst>
          <pc:docMk/>
          <pc:sldMk cId="1007393074" sldId="372"/>
        </pc:sldMkLst>
      </pc:sldChg>
      <pc:sldChg chg="del">
        <pc:chgData name="Matthieu De Mari" userId="dfb708c9-d8dc-439f-9a3b-c772bf4a311c" providerId="ADAL" clId="{8EE40018-26BD-4A7B-8D17-70AC8417C2D0}" dt="2022-11-16T06:54:12.971" v="26" actId="47"/>
        <pc:sldMkLst>
          <pc:docMk/>
          <pc:sldMk cId="4039951211" sldId="373"/>
        </pc:sldMkLst>
      </pc:sldChg>
      <pc:sldChg chg="del">
        <pc:chgData name="Matthieu De Mari" userId="dfb708c9-d8dc-439f-9a3b-c772bf4a311c" providerId="ADAL" clId="{8EE40018-26BD-4A7B-8D17-70AC8417C2D0}" dt="2022-11-16T06:54:12.971" v="26" actId="47"/>
        <pc:sldMkLst>
          <pc:docMk/>
          <pc:sldMk cId="3074715825" sldId="374"/>
        </pc:sldMkLst>
      </pc:sldChg>
      <pc:sldChg chg="del">
        <pc:chgData name="Matthieu De Mari" userId="dfb708c9-d8dc-439f-9a3b-c772bf4a311c" providerId="ADAL" clId="{8EE40018-26BD-4A7B-8D17-70AC8417C2D0}" dt="2022-11-16T06:54:13.895" v="27" actId="47"/>
        <pc:sldMkLst>
          <pc:docMk/>
          <pc:sldMk cId="1113800729" sldId="376"/>
        </pc:sldMkLst>
      </pc:sldChg>
      <pc:sldChg chg="modSp mod">
        <pc:chgData name="Matthieu De Mari" userId="dfb708c9-d8dc-439f-9a3b-c772bf4a311c" providerId="ADAL" clId="{8EE40018-26BD-4A7B-8D17-70AC8417C2D0}" dt="2022-11-16T06:53:49.572" v="12" actId="20577"/>
        <pc:sldMkLst>
          <pc:docMk/>
          <pc:sldMk cId="1040156172" sldId="377"/>
        </pc:sldMkLst>
        <pc:spChg chg="mod">
          <ac:chgData name="Matthieu De Mari" userId="dfb708c9-d8dc-439f-9a3b-c772bf4a311c" providerId="ADAL" clId="{8EE40018-26BD-4A7B-8D17-70AC8417C2D0}" dt="2022-11-16T06:53:49.572" v="12" actId="20577"/>
          <ac:spMkLst>
            <pc:docMk/>
            <pc:sldMk cId="1040156172" sldId="377"/>
            <ac:spMk id="2" creationId="{080CEB46-CC16-4D19-8C2C-AEE9471D8168}"/>
          </ac:spMkLst>
        </pc:spChg>
      </pc:sldChg>
      <pc:sldChg chg="addSp delSp modSp new mod modClrScheme chgLayout">
        <pc:chgData name="Matthieu De Mari" userId="dfb708c9-d8dc-439f-9a3b-c772bf4a311c" providerId="ADAL" clId="{8EE40018-26BD-4A7B-8D17-70AC8417C2D0}" dt="2022-11-16T08:24:22.958" v="6974" actId="20577"/>
        <pc:sldMkLst>
          <pc:docMk/>
          <pc:sldMk cId="2102240919" sldId="378"/>
        </pc:sldMkLst>
        <pc:spChg chg="mod ord">
          <ac:chgData name="Matthieu De Mari" userId="dfb708c9-d8dc-439f-9a3b-c772bf4a311c" providerId="ADAL" clId="{8EE40018-26BD-4A7B-8D17-70AC8417C2D0}" dt="2022-11-16T07:03:47.158" v="474" actId="700"/>
          <ac:spMkLst>
            <pc:docMk/>
            <pc:sldMk cId="2102240919" sldId="378"/>
            <ac:spMk id="2" creationId="{2B31A71E-22EF-7351-69C3-49A12FF0C15F}"/>
          </ac:spMkLst>
        </pc:spChg>
        <pc:spChg chg="del mod ord">
          <ac:chgData name="Matthieu De Mari" userId="dfb708c9-d8dc-439f-9a3b-c772bf4a311c" providerId="ADAL" clId="{8EE40018-26BD-4A7B-8D17-70AC8417C2D0}" dt="2022-11-16T06:58:33.414" v="93" actId="700"/>
          <ac:spMkLst>
            <pc:docMk/>
            <pc:sldMk cId="2102240919" sldId="378"/>
            <ac:spMk id="3" creationId="{64BCEB0E-ED6B-BD29-AFB3-ACC028F6A900}"/>
          </ac:spMkLst>
        </pc:spChg>
        <pc:spChg chg="add mod ord">
          <ac:chgData name="Matthieu De Mari" userId="dfb708c9-d8dc-439f-9a3b-c772bf4a311c" providerId="ADAL" clId="{8EE40018-26BD-4A7B-8D17-70AC8417C2D0}" dt="2022-11-16T08:24:22.958" v="6974" actId="20577"/>
          <ac:spMkLst>
            <pc:docMk/>
            <pc:sldMk cId="2102240919" sldId="378"/>
            <ac:spMk id="4" creationId="{61167C31-41F1-58EC-49B1-BE1AF7A8E13D}"/>
          </ac:spMkLst>
        </pc:spChg>
        <pc:spChg chg="add del mod ord">
          <ac:chgData name="Matthieu De Mari" userId="dfb708c9-d8dc-439f-9a3b-c772bf4a311c" providerId="ADAL" clId="{8EE40018-26BD-4A7B-8D17-70AC8417C2D0}" dt="2022-11-16T07:01:56.913" v="428" actId="478"/>
          <ac:spMkLst>
            <pc:docMk/>
            <pc:sldMk cId="2102240919" sldId="378"/>
            <ac:spMk id="5" creationId="{2E7EA135-DBC0-7020-F0E4-D357ACFA2107}"/>
          </ac:spMkLst>
        </pc:spChg>
      </pc:sldChg>
      <pc:sldChg chg="del">
        <pc:chgData name="Matthieu De Mari" userId="dfb708c9-d8dc-439f-9a3b-c772bf4a311c" providerId="ADAL" clId="{8EE40018-26BD-4A7B-8D17-70AC8417C2D0}" dt="2022-11-16T06:54:08.404" v="23" actId="47"/>
        <pc:sldMkLst>
          <pc:docMk/>
          <pc:sldMk cId="2236780210" sldId="378"/>
        </pc:sldMkLst>
      </pc:sldChg>
      <pc:sldChg chg="modSp new mod">
        <pc:chgData name="Matthieu De Mari" userId="dfb708c9-d8dc-439f-9a3b-c772bf4a311c" providerId="ADAL" clId="{8EE40018-26BD-4A7B-8D17-70AC8417C2D0}" dt="2022-11-16T07:12:14.976" v="1312" actId="20577"/>
        <pc:sldMkLst>
          <pc:docMk/>
          <pc:sldMk cId="2869851827" sldId="379"/>
        </pc:sldMkLst>
        <pc:spChg chg="mod">
          <ac:chgData name="Matthieu De Mari" userId="dfb708c9-d8dc-439f-9a3b-c772bf4a311c" providerId="ADAL" clId="{8EE40018-26BD-4A7B-8D17-70AC8417C2D0}" dt="2022-11-16T07:07:12.075" v="604" actId="20577"/>
          <ac:spMkLst>
            <pc:docMk/>
            <pc:sldMk cId="2869851827" sldId="379"/>
            <ac:spMk id="2" creationId="{F2941CB0-8783-AFA5-4679-4A0C84678455}"/>
          </ac:spMkLst>
        </pc:spChg>
        <pc:spChg chg="mod">
          <ac:chgData name="Matthieu De Mari" userId="dfb708c9-d8dc-439f-9a3b-c772bf4a311c" providerId="ADAL" clId="{8EE40018-26BD-4A7B-8D17-70AC8417C2D0}" dt="2022-11-16T07:12:14.976" v="1312" actId="20577"/>
          <ac:spMkLst>
            <pc:docMk/>
            <pc:sldMk cId="2869851827" sldId="379"/>
            <ac:spMk id="3" creationId="{D75CBEFE-1E34-9689-F127-9C649BD6EACA}"/>
          </ac:spMkLst>
        </pc:spChg>
      </pc:sldChg>
      <pc:sldChg chg="del">
        <pc:chgData name="Matthieu De Mari" userId="dfb708c9-d8dc-439f-9a3b-c772bf4a311c" providerId="ADAL" clId="{8EE40018-26BD-4A7B-8D17-70AC8417C2D0}" dt="2022-11-16T06:54:09.190" v="24" actId="47"/>
        <pc:sldMkLst>
          <pc:docMk/>
          <pc:sldMk cId="3686470996" sldId="379"/>
        </pc:sldMkLst>
      </pc:sldChg>
      <pc:sldChg chg="addSp delSp modSp new mod modClrScheme chgLayout">
        <pc:chgData name="Matthieu De Mari" userId="dfb708c9-d8dc-439f-9a3b-c772bf4a311c" providerId="ADAL" clId="{8EE40018-26BD-4A7B-8D17-70AC8417C2D0}" dt="2022-11-16T07:21:24.039" v="1562" actId="1076"/>
        <pc:sldMkLst>
          <pc:docMk/>
          <pc:sldMk cId="1174628089" sldId="380"/>
        </pc:sldMkLst>
        <pc:spChg chg="mod ord">
          <ac:chgData name="Matthieu De Mari" userId="dfb708c9-d8dc-439f-9a3b-c772bf4a311c" providerId="ADAL" clId="{8EE40018-26BD-4A7B-8D17-70AC8417C2D0}" dt="2022-11-16T07:17:12.679" v="1534" actId="700"/>
          <ac:spMkLst>
            <pc:docMk/>
            <pc:sldMk cId="1174628089" sldId="380"/>
            <ac:spMk id="2" creationId="{5876F96E-2941-74BC-F17E-3EE0BC3A9471}"/>
          </ac:spMkLst>
        </pc:spChg>
        <pc:spChg chg="del mod ord">
          <ac:chgData name="Matthieu De Mari" userId="dfb708c9-d8dc-439f-9a3b-c772bf4a311c" providerId="ADAL" clId="{8EE40018-26BD-4A7B-8D17-70AC8417C2D0}" dt="2022-11-16T07:13:17.951" v="1334" actId="700"/>
          <ac:spMkLst>
            <pc:docMk/>
            <pc:sldMk cId="1174628089" sldId="380"/>
            <ac:spMk id="3" creationId="{B7E34928-0B58-727A-C1C8-5FE142F6CF31}"/>
          </ac:spMkLst>
        </pc:spChg>
        <pc:spChg chg="add mod ord">
          <ac:chgData name="Matthieu De Mari" userId="dfb708c9-d8dc-439f-9a3b-c772bf4a311c" providerId="ADAL" clId="{8EE40018-26BD-4A7B-8D17-70AC8417C2D0}" dt="2022-11-16T07:17:24.072" v="1538" actId="14100"/>
          <ac:spMkLst>
            <pc:docMk/>
            <pc:sldMk cId="1174628089" sldId="380"/>
            <ac:spMk id="4" creationId="{9153A28C-95D3-2045-78E8-BEAFD0347A89}"/>
          </ac:spMkLst>
        </pc:spChg>
        <pc:spChg chg="add del mod ord">
          <ac:chgData name="Matthieu De Mari" userId="dfb708c9-d8dc-439f-9a3b-c772bf4a311c" providerId="ADAL" clId="{8EE40018-26BD-4A7B-8D17-70AC8417C2D0}" dt="2022-11-16T07:13:41.635" v="1416" actId="478"/>
          <ac:spMkLst>
            <pc:docMk/>
            <pc:sldMk cId="1174628089" sldId="380"/>
            <ac:spMk id="5" creationId="{53A47B7E-628D-E95F-3840-DB22A5816440}"/>
          </ac:spMkLst>
        </pc:spChg>
        <pc:picChg chg="add mod">
          <ac:chgData name="Matthieu De Mari" userId="dfb708c9-d8dc-439f-9a3b-c772bf4a311c" providerId="ADAL" clId="{8EE40018-26BD-4A7B-8D17-70AC8417C2D0}" dt="2022-11-16T07:21:09.388" v="1556" actId="14100"/>
          <ac:picMkLst>
            <pc:docMk/>
            <pc:sldMk cId="1174628089" sldId="380"/>
            <ac:picMk id="7" creationId="{B56C8823-C103-3CE1-B38D-3C48663B4AE1}"/>
          </ac:picMkLst>
        </pc:picChg>
        <pc:picChg chg="add mod modCrop">
          <ac:chgData name="Matthieu De Mari" userId="dfb708c9-d8dc-439f-9a3b-c772bf4a311c" providerId="ADAL" clId="{8EE40018-26BD-4A7B-8D17-70AC8417C2D0}" dt="2022-11-16T07:21:24.039" v="1562" actId="1076"/>
          <ac:picMkLst>
            <pc:docMk/>
            <pc:sldMk cId="1174628089" sldId="380"/>
            <ac:picMk id="9" creationId="{27054BCD-226C-642D-79D1-F83C787B61FB}"/>
          </ac:picMkLst>
        </pc:picChg>
        <pc:picChg chg="add mod">
          <ac:chgData name="Matthieu De Mari" userId="dfb708c9-d8dc-439f-9a3b-c772bf4a311c" providerId="ADAL" clId="{8EE40018-26BD-4A7B-8D17-70AC8417C2D0}" dt="2022-11-16T07:21:21.111" v="1561" actId="1076"/>
          <ac:picMkLst>
            <pc:docMk/>
            <pc:sldMk cId="1174628089" sldId="380"/>
            <ac:picMk id="11" creationId="{3E899614-E0B3-FF83-C910-37419D7FD44A}"/>
          </ac:picMkLst>
        </pc:picChg>
      </pc:sldChg>
      <pc:sldChg chg="del">
        <pc:chgData name="Matthieu De Mari" userId="dfb708c9-d8dc-439f-9a3b-c772bf4a311c" providerId="ADAL" clId="{8EE40018-26BD-4A7B-8D17-70AC8417C2D0}" dt="2022-11-16T06:54:13.895" v="27" actId="47"/>
        <pc:sldMkLst>
          <pc:docMk/>
          <pc:sldMk cId="2665897880" sldId="380"/>
        </pc:sldMkLst>
      </pc:sldChg>
      <pc:sldChg chg="modSp new mod">
        <pc:chgData name="Matthieu De Mari" userId="dfb708c9-d8dc-439f-9a3b-c772bf4a311c" providerId="ADAL" clId="{8EE40018-26BD-4A7B-8D17-70AC8417C2D0}" dt="2022-11-16T07:26:46.200" v="2346" actId="27636"/>
        <pc:sldMkLst>
          <pc:docMk/>
          <pc:sldMk cId="1027151186" sldId="381"/>
        </pc:sldMkLst>
        <pc:spChg chg="mod">
          <ac:chgData name="Matthieu De Mari" userId="dfb708c9-d8dc-439f-9a3b-c772bf4a311c" providerId="ADAL" clId="{8EE40018-26BD-4A7B-8D17-70AC8417C2D0}" dt="2022-11-16T07:21:52.491" v="1571" actId="20577"/>
          <ac:spMkLst>
            <pc:docMk/>
            <pc:sldMk cId="1027151186" sldId="381"/>
            <ac:spMk id="2" creationId="{D9587710-E994-858C-736B-B256E5D31B1B}"/>
          </ac:spMkLst>
        </pc:spChg>
        <pc:spChg chg="mod">
          <ac:chgData name="Matthieu De Mari" userId="dfb708c9-d8dc-439f-9a3b-c772bf4a311c" providerId="ADAL" clId="{8EE40018-26BD-4A7B-8D17-70AC8417C2D0}" dt="2022-11-16T07:26:46.200" v="2346" actId="27636"/>
          <ac:spMkLst>
            <pc:docMk/>
            <pc:sldMk cId="1027151186" sldId="381"/>
            <ac:spMk id="3" creationId="{EF77FA4B-0B20-5BC7-9427-1BB2CFAA30B3}"/>
          </ac:spMkLst>
        </pc:spChg>
      </pc:sldChg>
      <pc:sldChg chg="del">
        <pc:chgData name="Matthieu De Mari" userId="dfb708c9-d8dc-439f-9a3b-c772bf4a311c" providerId="ADAL" clId="{8EE40018-26BD-4A7B-8D17-70AC8417C2D0}" dt="2022-11-16T06:54:42.327" v="41" actId="47"/>
        <pc:sldMkLst>
          <pc:docMk/>
          <pc:sldMk cId="1174542860" sldId="381"/>
        </pc:sldMkLst>
      </pc:sldChg>
      <pc:sldChg chg="del">
        <pc:chgData name="Matthieu De Mari" userId="dfb708c9-d8dc-439f-9a3b-c772bf4a311c" providerId="ADAL" clId="{8EE40018-26BD-4A7B-8D17-70AC8417C2D0}" dt="2022-11-16T06:54:07.519" v="22" actId="47"/>
        <pc:sldMkLst>
          <pc:docMk/>
          <pc:sldMk cId="370210852" sldId="382"/>
        </pc:sldMkLst>
      </pc:sldChg>
      <pc:sldChg chg="modSp add mod">
        <pc:chgData name="Matthieu De Mari" userId="dfb708c9-d8dc-439f-9a3b-c772bf4a311c" providerId="ADAL" clId="{8EE40018-26BD-4A7B-8D17-70AC8417C2D0}" dt="2022-11-16T07:30:23.615" v="2881" actId="20577"/>
        <pc:sldMkLst>
          <pc:docMk/>
          <pc:sldMk cId="2668007958" sldId="382"/>
        </pc:sldMkLst>
        <pc:spChg chg="mod">
          <ac:chgData name="Matthieu De Mari" userId="dfb708c9-d8dc-439f-9a3b-c772bf4a311c" providerId="ADAL" clId="{8EE40018-26BD-4A7B-8D17-70AC8417C2D0}" dt="2022-11-16T07:30:23.615" v="2881" actId="20577"/>
          <ac:spMkLst>
            <pc:docMk/>
            <pc:sldMk cId="2668007958" sldId="382"/>
            <ac:spMk id="3" creationId="{EF77FA4B-0B20-5BC7-9427-1BB2CFAA30B3}"/>
          </ac:spMkLst>
        </pc:spChg>
      </pc:sldChg>
      <pc:sldChg chg="modSp add mod">
        <pc:chgData name="Matthieu De Mari" userId="dfb708c9-d8dc-439f-9a3b-c772bf4a311c" providerId="ADAL" clId="{8EE40018-26BD-4A7B-8D17-70AC8417C2D0}" dt="2022-11-16T07:33:56.915" v="3465" actId="20577"/>
        <pc:sldMkLst>
          <pc:docMk/>
          <pc:sldMk cId="3313062775" sldId="383"/>
        </pc:sldMkLst>
        <pc:spChg chg="mod">
          <ac:chgData name="Matthieu De Mari" userId="dfb708c9-d8dc-439f-9a3b-c772bf4a311c" providerId="ADAL" clId="{8EE40018-26BD-4A7B-8D17-70AC8417C2D0}" dt="2022-11-16T07:33:56.915" v="3465" actId="20577"/>
          <ac:spMkLst>
            <pc:docMk/>
            <pc:sldMk cId="3313062775" sldId="383"/>
            <ac:spMk id="3" creationId="{EF77FA4B-0B20-5BC7-9427-1BB2CFAA30B3}"/>
          </ac:spMkLst>
        </pc:spChg>
      </pc:sldChg>
      <pc:sldChg chg="del">
        <pc:chgData name="Matthieu De Mari" userId="dfb708c9-d8dc-439f-9a3b-c772bf4a311c" providerId="ADAL" clId="{8EE40018-26BD-4A7B-8D17-70AC8417C2D0}" dt="2022-11-16T06:54:06.554" v="21" actId="47"/>
        <pc:sldMkLst>
          <pc:docMk/>
          <pc:sldMk cId="3654187078" sldId="383"/>
        </pc:sldMkLst>
      </pc:sldChg>
      <pc:sldChg chg="modSp add mod">
        <pc:chgData name="Matthieu De Mari" userId="dfb708c9-d8dc-439f-9a3b-c772bf4a311c" providerId="ADAL" clId="{8EE40018-26BD-4A7B-8D17-70AC8417C2D0}" dt="2022-11-16T07:37:33.419" v="3834" actId="20577"/>
        <pc:sldMkLst>
          <pc:docMk/>
          <pc:sldMk cId="919173083" sldId="384"/>
        </pc:sldMkLst>
        <pc:spChg chg="mod">
          <ac:chgData name="Matthieu De Mari" userId="dfb708c9-d8dc-439f-9a3b-c772bf4a311c" providerId="ADAL" clId="{8EE40018-26BD-4A7B-8D17-70AC8417C2D0}" dt="2022-11-16T07:37:33.419" v="3834" actId="20577"/>
          <ac:spMkLst>
            <pc:docMk/>
            <pc:sldMk cId="919173083" sldId="384"/>
            <ac:spMk id="3" creationId="{EF77FA4B-0B20-5BC7-9427-1BB2CFAA30B3}"/>
          </ac:spMkLst>
        </pc:spChg>
      </pc:sldChg>
      <pc:sldChg chg="del">
        <pc:chgData name="Matthieu De Mari" userId="dfb708c9-d8dc-439f-9a3b-c772bf4a311c" providerId="ADAL" clId="{8EE40018-26BD-4A7B-8D17-70AC8417C2D0}" dt="2022-11-16T06:54:11.293" v="25" actId="47"/>
        <pc:sldMkLst>
          <pc:docMk/>
          <pc:sldMk cId="1145882535" sldId="384"/>
        </pc:sldMkLst>
      </pc:sldChg>
      <pc:sldChg chg="modSp add mod">
        <pc:chgData name="Matthieu De Mari" userId="dfb708c9-d8dc-439f-9a3b-c772bf4a311c" providerId="ADAL" clId="{8EE40018-26BD-4A7B-8D17-70AC8417C2D0}" dt="2022-11-16T07:38:33.850" v="3885" actId="20577"/>
        <pc:sldMkLst>
          <pc:docMk/>
          <pc:sldMk cId="1135317816" sldId="385"/>
        </pc:sldMkLst>
        <pc:spChg chg="mod">
          <ac:chgData name="Matthieu De Mari" userId="dfb708c9-d8dc-439f-9a3b-c772bf4a311c" providerId="ADAL" clId="{8EE40018-26BD-4A7B-8D17-70AC8417C2D0}" dt="2022-11-16T07:38:33.850" v="3885" actId="20577"/>
          <ac:spMkLst>
            <pc:docMk/>
            <pc:sldMk cId="1135317816" sldId="385"/>
            <ac:spMk id="3" creationId="{EF77FA4B-0B20-5BC7-9427-1BB2CFAA30B3}"/>
          </ac:spMkLst>
        </pc:spChg>
      </pc:sldChg>
      <pc:sldChg chg="del">
        <pc:chgData name="Matthieu De Mari" userId="dfb708c9-d8dc-439f-9a3b-c772bf4a311c" providerId="ADAL" clId="{8EE40018-26BD-4A7B-8D17-70AC8417C2D0}" dt="2022-11-16T06:54:12.971" v="26" actId="47"/>
        <pc:sldMkLst>
          <pc:docMk/>
          <pc:sldMk cId="2609241577" sldId="385"/>
        </pc:sldMkLst>
      </pc:sldChg>
      <pc:sldChg chg="modSp add mod">
        <pc:chgData name="Matthieu De Mari" userId="dfb708c9-d8dc-439f-9a3b-c772bf4a311c" providerId="ADAL" clId="{8EE40018-26BD-4A7B-8D17-70AC8417C2D0}" dt="2022-11-16T07:40:39.829" v="4056" actId="20577"/>
        <pc:sldMkLst>
          <pc:docMk/>
          <pc:sldMk cId="2964357363" sldId="386"/>
        </pc:sldMkLst>
        <pc:spChg chg="mod">
          <ac:chgData name="Matthieu De Mari" userId="dfb708c9-d8dc-439f-9a3b-c772bf4a311c" providerId="ADAL" clId="{8EE40018-26BD-4A7B-8D17-70AC8417C2D0}" dt="2022-11-16T07:40:39.829" v="4056" actId="20577"/>
          <ac:spMkLst>
            <pc:docMk/>
            <pc:sldMk cId="2964357363" sldId="386"/>
            <ac:spMk id="3" creationId="{EF77FA4B-0B20-5BC7-9427-1BB2CFAA30B3}"/>
          </ac:spMkLst>
        </pc:spChg>
      </pc:sldChg>
      <pc:sldChg chg="modSp new mod">
        <pc:chgData name="Matthieu De Mari" userId="dfb708c9-d8dc-439f-9a3b-c772bf4a311c" providerId="ADAL" clId="{8EE40018-26BD-4A7B-8D17-70AC8417C2D0}" dt="2022-11-16T07:52:42.951" v="4684" actId="20577"/>
        <pc:sldMkLst>
          <pc:docMk/>
          <pc:sldMk cId="1437705667" sldId="387"/>
        </pc:sldMkLst>
        <pc:spChg chg="mod">
          <ac:chgData name="Matthieu De Mari" userId="dfb708c9-d8dc-439f-9a3b-c772bf4a311c" providerId="ADAL" clId="{8EE40018-26BD-4A7B-8D17-70AC8417C2D0}" dt="2022-11-16T07:47:38.691" v="4091" actId="20577"/>
          <ac:spMkLst>
            <pc:docMk/>
            <pc:sldMk cId="1437705667" sldId="387"/>
            <ac:spMk id="2" creationId="{7AC4F1B8-AAC0-BD3B-71B7-558D7C404185}"/>
          </ac:spMkLst>
        </pc:spChg>
        <pc:spChg chg="mod">
          <ac:chgData name="Matthieu De Mari" userId="dfb708c9-d8dc-439f-9a3b-c772bf4a311c" providerId="ADAL" clId="{8EE40018-26BD-4A7B-8D17-70AC8417C2D0}" dt="2022-11-16T07:52:42.951" v="4684" actId="20577"/>
          <ac:spMkLst>
            <pc:docMk/>
            <pc:sldMk cId="1437705667" sldId="387"/>
            <ac:spMk id="3" creationId="{00158227-B71F-87CC-D0F3-AE23B9DE10AA}"/>
          </ac:spMkLst>
        </pc:spChg>
      </pc:sldChg>
      <pc:sldChg chg="del">
        <pc:chgData name="Matthieu De Mari" userId="dfb708c9-d8dc-439f-9a3b-c772bf4a311c" providerId="ADAL" clId="{8EE40018-26BD-4A7B-8D17-70AC8417C2D0}" dt="2022-11-16T06:54:13.895" v="27" actId="47"/>
        <pc:sldMkLst>
          <pc:docMk/>
          <pc:sldMk cId="2448415676" sldId="387"/>
        </pc:sldMkLst>
      </pc:sldChg>
      <pc:sldChg chg="del">
        <pc:chgData name="Matthieu De Mari" userId="dfb708c9-d8dc-439f-9a3b-c772bf4a311c" providerId="ADAL" clId="{8EE40018-26BD-4A7B-8D17-70AC8417C2D0}" dt="2022-11-16T06:54:13.895" v="27" actId="47"/>
        <pc:sldMkLst>
          <pc:docMk/>
          <pc:sldMk cId="993695443" sldId="388"/>
        </pc:sldMkLst>
      </pc:sldChg>
      <pc:sldChg chg="modSp new mod">
        <pc:chgData name="Matthieu De Mari" userId="dfb708c9-d8dc-439f-9a3b-c772bf4a311c" providerId="ADAL" clId="{8EE40018-26BD-4A7B-8D17-70AC8417C2D0}" dt="2022-11-16T07:44:57.382" v="4069" actId="20577"/>
        <pc:sldMkLst>
          <pc:docMk/>
          <pc:sldMk cId="3616339317" sldId="388"/>
        </pc:sldMkLst>
        <pc:spChg chg="mod">
          <ac:chgData name="Matthieu De Mari" userId="dfb708c9-d8dc-439f-9a3b-c772bf4a311c" providerId="ADAL" clId="{8EE40018-26BD-4A7B-8D17-70AC8417C2D0}" dt="2022-11-16T07:44:53.941" v="4063" actId="20577"/>
          <ac:spMkLst>
            <pc:docMk/>
            <pc:sldMk cId="3616339317" sldId="388"/>
            <ac:spMk id="2" creationId="{25C0266A-4156-8050-82F9-DF704E03D1B3}"/>
          </ac:spMkLst>
        </pc:spChg>
        <pc:spChg chg="mod">
          <ac:chgData name="Matthieu De Mari" userId="dfb708c9-d8dc-439f-9a3b-c772bf4a311c" providerId="ADAL" clId="{8EE40018-26BD-4A7B-8D17-70AC8417C2D0}" dt="2022-11-16T07:44:56.171" v="4066" actId="20577"/>
          <ac:spMkLst>
            <pc:docMk/>
            <pc:sldMk cId="3616339317" sldId="388"/>
            <ac:spMk id="3" creationId="{39B4EB0C-F55C-D5C4-5832-98993956D730}"/>
          </ac:spMkLst>
        </pc:spChg>
        <pc:spChg chg="mod">
          <ac:chgData name="Matthieu De Mari" userId="dfb708c9-d8dc-439f-9a3b-c772bf4a311c" providerId="ADAL" clId="{8EE40018-26BD-4A7B-8D17-70AC8417C2D0}" dt="2022-11-16T07:44:57.382" v="4069" actId="20577"/>
          <ac:spMkLst>
            <pc:docMk/>
            <pc:sldMk cId="3616339317" sldId="388"/>
            <ac:spMk id="4" creationId="{A5AD26EA-996E-BA5D-146C-952D58CF6793}"/>
          </ac:spMkLst>
        </pc:spChg>
      </pc:sldChg>
      <pc:sldChg chg="modSp add mod">
        <pc:chgData name="Matthieu De Mari" userId="dfb708c9-d8dc-439f-9a3b-c772bf4a311c" providerId="ADAL" clId="{8EE40018-26BD-4A7B-8D17-70AC8417C2D0}" dt="2022-11-16T07:56:14.952" v="5061" actId="14100"/>
        <pc:sldMkLst>
          <pc:docMk/>
          <pc:sldMk cId="2463050599" sldId="389"/>
        </pc:sldMkLst>
        <pc:spChg chg="mod">
          <ac:chgData name="Matthieu De Mari" userId="dfb708c9-d8dc-439f-9a3b-c772bf4a311c" providerId="ADAL" clId="{8EE40018-26BD-4A7B-8D17-70AC8417C2D0}" dt="2022-11-16T07:56:14.952" v="5061" actId="14100"/>
          <ac:spMkLst>
            <pc:docMk/>
            <pc:sldMk cId="2463050599" sldId="389"/>
            <ac:spMk id="3" creationId="{00158227-B71F-87CC-D0F3-AE23B9DE10AA}"/>
          </ac:spMkLst>
        </pc:spChg>
      </pc:sldChg>
      <pc:sldChg chg="del">
        <pc:chgData name="Matthieu De Mari" userId="dfb708c9-d8dc-439f-9a3b-c772bf4a311c" providerId="ADAL" clId="{8EE40018-26BD-4A7B-8D17-70AC8417C2D0}" dt="2022-11-16T06:54:13.895" v="27" actId="47"/>
        <pc:sldMkLst>
          <pc:docMk/>
          <pc:sldMk cId="3051477034" sldId="389"/>
        </pc:sldMkLst>
      </pc:sldChg>
      <pc:sldChg chg="addSp delSp modSp new mod modClrScheme chgLayout">
        <pc:chgData name="Matthieu De Mari" userId="dfb708c9-d8dc-439f-9a3b-c772bf4a311c" providerId="ADAL" clId="{8EE40018-26BD-4A7B-8D17-70AC8417C2D0}" dt="2022-11-16T08:07:42.463" v="5919" actId="20577"/>
        <pc:sldMkLst>
          <pc:docMk/>
          <pc:sldMk cId="305053717" sldId="390"/>
        </pc:sldMkLst>
        <pc:spChg chg="mod ord">
          <ac:chgData name="Matthieu De Mari" userId="dfb708c9-d8dc-439f-9a3b-c772bf4a311c" providerId="ADAL" clId="{8EE40018-26BD-4A7B-8D17-70AC8417C2D0}" dt="2022-11-16T07:57:26.359" v="5139" actId="700"/>
          <ac:spMkLst>
            <pc:docMk/>
            <pc:sldMk cId="305053717" sldId="390"/>
            <ac:spMk id="2" creationId="{FDF64693-5090-BB52-ECF3-0666AAD2507C}"/>
          </ac:spMkLst>
        </pc:spChg>
        <pc:spChg chg="mod ord">
          <ac:chgData name="Matthieu De Mari" userId="dfb708c9-d8dc-439f-9a3b-c772bf4a311c" providerId="ADAL" clId="{8EE40018-26BD-4A7B-8D17-70AC8417C2D0}" dt="2022-11-16T08:07:42.463" v="5919" actId="20577"/>
          <ac:spMkLst>
            <pc:docMk/>
            <pc:sldMk cId="305053717" sldId="390"/>
            <ac:spMk id="3" creationId="{FF686CDA-C22E-B272-5CB5-BE1E309AAA29}"/>
          </ac:spMkLst>
        </pc:spChg>
        <pc:spChg chg="add del mod ord">
          <ac:chgData name="Matthieu De Mari" userId="dfb708c9-d8dc-439f-9a3b-c772bf4a311c" providerId="ADAL" clId="{8EE40018-26BD-4A7B-8D17-70AC8417C2D0}" dt="2022-11-16T07:59:45.293" v="5140" actId="478"/>
          <ac:spMkLst>
            <pc:docMk/>
            <pc:sldMk cId="305053717" sldId="390"/>
            <ac:spMk id="4" creationId="{BA3EB0EC-85C6-ECC5-2DC6-FF3987D9871C}"/>
          </ac:spMkLst>
        </pc:spChg>
        <pc:spChg chg="add del">
          <ac:chgData name="Matthieu De Mari" userId="dfb708c9-d8dc-439f-9a3b-c772bf4a311c" providerId="ADAL" clId="{8EE40018-26BD-4A7B-8D17-70AC8417C2D0}" dt="2022-11-16T07:59:53.071" v="5144" actId="478"/>
          <ac:spMkLst>
            <pc:docMk/>
            <pc:sldMk cId="305053717" sldId="390"/>
            <ac:spMk id="6" creationId="{141CA685-614D-60CE-517A-400FF5CADC61}"/>
          </ac:spMkLst>
        </pc:spChg>
        <pc:picChg chg="add del mod">
          <ac:chgData name="Matthieu De Mari" userId="dfb708c9-d8dc-439f-9a3b-c772bf4a311c" providerId="ADAL" clId="{8EE40018-26BD-4A7B-8D17-70AC8417C2D0}" dt="2022-11-16T08:01:00.509" v="5261" actId="478"/>
          <ac:picMkLst>
            <pc:docMk/>
            <pc:sldMk cId="305053717" sldId="390"/>
            <ac:picMk id="8" creationId="{A5EAB954-957E-D4B7-7CEA-B5B5FA43AA74}"/>
          </ac:picMkLst>
        </pc:picChg>
        <pc:picChg chg="add mod">
          <ac:chgData name="Matthieu De Mari" userId="dfb708c9-d8dc-439f-9a3b-c772bf4a311c" providerId="ADAL" clId="{8EE40018-26BD-4A7B-8D17-70AC8417C2D0}" dt="2022-11-16T08:04:59.399" v="5766" actId="1076"/>
          <ac:picMkLst>
            <pc:docMk/>
            <pc:sldMk cId="305053717" sldId="390"/>
            <ac:picMk id="10" creationId="{BFA7CA6E-5CDB-E94A-8BCF-45FFF37CBC1C}"/>
          </ac:picMkLst>
        </pc:picChg>
        <pc:picChg chg="add mod">
          <ac:chgData name="Matthieu De Mari" userId="dfb708c9-d8dc-439f-9a3b-c772bf4a311c" providerId="ADAL" clId="{8EE40018-26BD-4A7B-8D17-70AC8417C2D0}" dt="2022-11-16T08:05:30.981" v="5773" actId="1076"/>
          <ac:picMkLst>
            <pc:docMk/>
            <pc:sldMk cId="305053717" sldId="390"/>
            <ac:picMk id="12" creationId="{AA8AD514-CE28-D625-2C90-20F6161E69CC}"/>
          </ac:picMkLst>
        </pc:picChg>
        <pc:picChg chg="add mod">
          <ac:chgData name="Matthieu De Mari" userId="dfb708c9-d8dc-439f-9a3b-c772bf4a311c" providerId="ADAL" clId="{8EE40018-26BD-4A7B-8D17-70AC8417C2D0}" dt="2022-11-16T08:05:51.050" v="5779" actId="1076"/>
          <ac:picMkLst>
            <pc:docMk/>
            <pc:sldMk cId="305053717" sldId="390"/>
            <ac:picMk id="14" creationId="{87C01E8D-A578-BDA1-72B7-01BFFF2FEC3B}"/>
          </ac:picMkLst>
        </pc:picChg>
      </pc:sldChg>
      <pc:sldChg chg="del">
        <pc:chgData name="Matthieu De Mari" userId="dfb708c9-d8dc-439f-9a3b-c772bf4a311c" providerId="ADAL" clId="{8EE40018-26BD-4A7B-8D17-70AC8417C2D0}" dt="2022-11-16T06:54:13.895" v="27" actId="47"/>
        <pc:sldMkLst>
          <pc:docMk/>
          <pc:sldMk cId="2663658166" sldId="390"/>
        </pc:sldMkLst>
      </pc:sldChg>
      <pc:sldChg chg="del">
        <pc:chgData name="Matthieu De Mari" userId="dfb708c9-d8dc-439f-9a3b-c772bf4a311c" providerId="ADAL" clId="{8EE40018-26BD-4A7B-8D17-70AC8417C2D0}" dt="2022-11-16T06:54:39.791" v="40" actId="47"/>
        <pc:sldMkLst>
          <pc:docMk/>
          <pc:sldMk cId="1682911312" sldId="391"/>
        </pc:sldMkLst>
      </pc:sldChg>
      <pc:sldChg chg="addSp modSp add mod">
        <pc:chgData name="Matthieu De Mari" userId="dfb708c9-d8dc-439f-9a3b-c772bf4a311c" providerId="ADAL" clId="{8EE40018-26BD-4A7B-8D17-70AC8417C2D0}" dt="2022-11-16T08:02:05.097" v="5403" actId="20577"/>
        <pc:sldMkLst>
          <pc:docMk/>
          <pc:sldMk cId="3843402283" sldId="391"/>
        </pc:sldMkLst>
        <pc:spChg chg="mod">
          <ac:chgData name="Matthieu De Mari" userId="dfb708c9-d8dc-439f-9a3b-c772bf4a311c" providerId="ADAL" clId="{8EE40018-26BD-4A7B-8D17-70AC8417C2D0}" dt="2022-11-16T08:02:05.097" v="5403" actId="20577"/>
          <ac:spMkLst>
            <pc:docMk/>
            <pc:sldMk cId="3843402283" sldId="391"/>
            <ac:spMk id="3" creationId="{FF686CDA-C22E-B272-5CB5-BE1E309AAA29}"/>
          </ac:spMkLst>
        </pc:spChg>
        <pc:picChg chg="add mod">
          <ac:chgData name="Matthieu De Mari" userId="dfb708c9-d8dc-439f-9a3b-c772bf4a311c" providerId="ADAL" clId="{8EE40018-26BD-4A7B-8D17-70AC8417C2D0}" dt="2022-11-16T08:01:16.698" v="5267" actId="1076"/>
          <ac:picMkLst>
            <pc:docMk/>
            <pc:sldMk cId="3843402283" sldId="391"/>
            <ac:picMk id="5" creationId="{00EC893D-A9C0-E3AD-91DA-F3EAD655B005}"/>
          </ac:picMkLst>
        </pc:picChg>
      </pc:sldChg>
      <pc:sldChg chg="addSp delSp modSp new mod modClrScheme chgLayout">
        <pc:chgData name="Matthieu De Mari" userId="dfb708c9-d8dc-439f-9a3b-c772bf4a311c" providerId="ADAL" clId="{8EE40018-26BD-4A7B-8D17-70AC8417C2D0}" dt="2022-11-16T08:11:07.550" v="6182" actId="1076"/>
        <pc:sldMkLst>
          <pc:docMk/>
          <pc:sldMk cId="4206316821" sldId="392"/>
        </pc:sldMkLst>
        <pc:spChg chg="mod ord">
          <ac:chgData name="Matthieu De Mari" userId="dfb708c9-d8dc-439f-9a3b-c772bf4a311c" providerId="ADAL" clId="{8EE40018-26BD-4A7B-8D17-70AC8417C2D0}" dt="2022-11-16T08:10:31.584" v="6169" actId="700"/>
          <ac:spMkLst>
            <pc:docMk/>
            <pc:sldMk cId="4206316821" sldId="392"/>
            <ac:spMk id="2" creationId="{9B0D7E22-87CF-02A5-3F5F-93789E5D559D}"/>
          </ac:spMkLst>
        </pc:spChg>
        <pc:spChg chg="mod ord">
          <ac:chgData name="Matthieu De Mari" userId="dfb708c9-d8dc-439f-9a3b-c772bf4a311c" providerId="ADAL" clId="{8EE40018-26BD-4A7B-8D17-70AC8417C2D0}" dt="2022-11-16T08:10:34.567" v="6170" actId="20577"/>
          <ac:spMkLst>
            <pc:docMk/>
            <pc:sldMk cId="4206316821" sldId="392"/>
            <ac:spMk id="3" creationId="{E6A39174-3E5F-1239-C016-DEB828F2BE91}"/>
          </ac:spMkLst>
        </pc:spChg>
        <pc:spChg chg="del">
          <ac:chgData name="Matthieu De Mari" userId="dfb708c9-d8dc-439f-9a3b-c772bf4a311c" providerId="ADAL" clId="{8EE40018-26BD-4A7B-8D17-70AC8417C2D0}" dt="2022-11-16T08:06:56.969" v="5872" actId="478"/>
          <ac:spMkLst>
            <pc:docMk/>
            <pc:sldMk cId="4206316821" sldId="392"/>
            <ac:spMk id="4" creationId="{BBF86CF5-0A9A-6377-2D60-BAA400EE00A0}"/>
          </ac:spMkLst>
        </pc:spChg>
        <pc:picChg chg="add mod">
          <ac:chgData name="Matthieu De Mari" userId="dfb708c9-d8dc-439f-9a3b-c772bf4a311c" providerId="ADAL" clId="{8EE40018-26BD-4A7B-8D17-70AC8417C2D0}" dt="2022-11-16T08:11:07.550" v="6182" actId="1076"/>
          <ac:picMkLst>
            <pc:docMk/>
            <pc:sldMk cId="4206316821" sldId="392"/>
            <ac:picMk id="6" creationId="{AF113995-D8C5-2EBA-5976-84B600B6D74F}"/>
          </ac:picMkLst>
        </pc:picChg>
        <pc:picChg chg="add del mod">
          <ac:chgData name="Matthieu De Mari" userId="dfb708c9-d8dc-439f-9a3b-c772bf4a311c" providerId="ADAL" clId="{8EE40018-26BD-4A7B-8D17-70AC8417C2D0}" dt="2022-11-16T08:10:42.980" v="6174" actId="478"/>
          <ac:picMkLst>
            <pc:docMk/>
            <pc:sldMk cId="4206316821" sldId="392"/>
            <ac:picMk id="8" creationId="{AEC56A8F-215B-9954-5832-294D7883BB91}"/>
          </ac:picMkLst>
        </pc:picChg>
      </pc:sldChg>
      <pc:sldChg chg="delSp modSp add mod modClrScheme chgLayout">
        <pc:chgData name="Matthieu De Mari" userId="dfb708c9-d8dc-439f-9a3b-c772bf4a311c" providerId="ADAL" clId="{8EE40018-26BD-4A7B-8D17-70AC8417C2D0}" dt="2022-11-16T08:11:50.802" v="6194" actId="1076"/>
        <pc:sldMkLst>
          <pc:docMk/>
          <pc:sldMk cId="2959044582" sldId="393"/>
        </pc:sldMkLst>
        <pc:spChg chg="mod ord">
          <ac:chgData name="Matthieu De Mari" userId="dfb708c9-d8dc-439f-9a3b-c772bf4a311c" providerId="ADAL" clId="{8EE40018-26BD-4A7B-8D17-70AC8417C2D0}" dt="2022-11-16T08:10:52.192" v="6177" actId="700"/>
          <ac:spMkLst>
            <pc:docMk/>
            <pc:sldMk cId="2959044582" sldId="393"/>
            <ac:spMk id="2" creationId="{9B0D7E22-87CF-02A5-3F5F-93789E5D559D}"/>
          </ac:spMkLst>
        </pc:spChg>
        <pc:spChg chg="mod ord">
          <ac:chgData name="Matthieu De Mari" userId="dfb708c9-d8dc-439f-9a3b-c772bf4a311c" providerId="ADAL" clId="{8EE40018-26BD-4A7B-8D17-70AC8417C2D0}" dt="2022-11-16T08:11:42.943" v="6191" actId="20577"/>
          <ac:spMkLst>
            <pc:docMk/>
            <pc:sldMk cId="2959044582" sldId="393"/>
            <ac:spMk id="3" creationId="{E6A39174-3E5F-1239-C016-DEB828F2BE91}"/>
          </ac:spMkLst>
        </pc:spChg>
        <pc:picChg chg="del">
          <ac:chgData name="Matthieu De Mari" userId="dfb708c9-d8dc-439f-9a3b-c772bf4a311c" providerId="ADAL" clId="{8EE40018-26BD-4A7B-8D17-70AC8417C2D0}" dt="2022-11-16T08:10:45.571" v="6175" actId="478"/>
          <ac:picMkLst>
            <pc:docMk/>
            <pc:sldMk cId="2959044582" sldId="393"/>
            <ac:picMk id="6" creationId="{AF113995-D8C5-2EBA-5976-84B600B6D74F}"/>
          </ac:picMkLst>
        </pc:picChg>
        <pc:picChg chg="mod">
          <ac:chgData name="Matthieu De Mari" userId="dfb708c9-d8dc-439f-9a3b-c772bf4a311c" providerId="ADAL" clId="{8EE40018-26BD-4A7B-8D17-70AC8417C2D0}" dt="2022-11-16T08:11:50.802" v="6194" actId="1076"/>
          <ac:picMkLst>
            <pc:docMk/>
            <pc:sldMk cId="2959044582" sldId="393"/>
            <ac:picMk id="8" creationId="{AEC56A8F-215B-9954-5832-294D7883BB91}"/>
          </ac:picMkLst>
        </pc:picChg>
      </pc:sldChg>
      <pc:sldChg chg="addSp delSp modSp new mod modClrScheme chgLayout">
        <pc:chgData name="Matthieu De Mari" userId="dfb708c9-d8dc-439f-9a3b-c772bf4a311c" providerId="ADAL" clId="{8EE40018-26BD-4A7B-8D17-70AC8417C2D0}" dt="2022-11-16T08:14:48.035" v="6468" actId="20577"/>
        <pc:sldMkLst>
          <pc:docMk/>
          <pc:sldMk cId="1878827290" sldId="394"/>
        </pc:sldMkLst>
        <pc:spChg chg="mod ord">
          <ac:chgData name="Matthieu De Mari" userId="dfb708c9-d8dc-439f-9a3b-c772bf4a311c" providerId="ADAL" clId="{8EE40018-26BD-4A7B-8D17-70AC8417C2D0}" dt="2022-11-16T08:12:18.121" v="6242" actId="700"/>
          <ac:spMkLst>
            <pc:docMk/>
            <pc:sldMk cId="1878827290" sldId="394"/>
            <ac:spMk id="2" creationId="{DA7BD325-7DF3-3B98-1AA4-FEBDE0B5E8FD}"/>
          </ac:spMkLst>
        </pc:spChg>
        <pc:spChg chg="mod ord">
          <ac:chgData name="Matthieu De Mari" userId="dfb708c9-d8dc-439f-9a3b-c772bf4a311c" providerId="ADAL" clId="{8EE40018-26BD-4A7B-8D17-70AC8417C2D0}" dt="2022-11-16T08:14:48.035" v="6468" actId="20577"/>
          <ac:spMkLst>
            <pc:docMk/>
            <pc:sldMk cId="1878827290" sldId="394"/>
            <ac:spMk id="3" creationId="{93F90C1D-8429-A9F5-70ED-9C87266E15D8}"/>
          </ac:spMkLst>
        </pc:spChg>
        <pc:spChg chg="add del mod ord">
          <ac:chgData name="Matthieu De Mari" userId="dfb708c9-d8dc-439f-9a3b-c772bf4a311c" providerId="ADAL" clId="{8EE40018-26BD-4A7B-8D17-70AC8417C2D0}" dt="2022-11-16T08:13:14.430" v="6445" actId="478"/>
          <ac:spMkLst>
            <pc:docMk/>
            <pc:sldMk cId="1878827290" sldId="394"/>
            <ac:spMk id="5" creationId="{DD132631-886D-C45C-9FAF-DD73EDFB59BA}"/>
          </ac:spMkLst>
        </pc:spChg>
        <pc:picChg chg="add mod">
          <ac:chgData name="Matthieu De Mari" userId="dfb708c9-d8dc-439f-9a3b-c772bf4a311c" providerId="ADAL" clId="{8EE40018-26BD-4A7B-8D17-70AC8417C2D0}" dt="2022-11-16T08:13:53.505" v="6458" actId="1076"/>
          <ac:picMkLst>
            <pc:docMk/>
            <pc:sldMk cId="1878827290" sldId="394"/>
            <ac:picMk id="4" creationId="{AA52A89A-5796-289C-7EC1-5AEEB444F184}"/>
          </ac:picMkLst>
        </pc:picChg>
        <pc:picChg chg="add mod modCrop">
          <ac:chgData name="Matthieu De Mari" userId="dfb708c9-d8dc-439f-9a3b-c772bf4a311c" providerId="ADAL" clId="{8EE40018-26BD-4A7B-8D17-70AC8417C2D0}" dt="2022-11-16T08:13:50.229" v="6457" actId="1076"/>
          <ac:picMkLst>
            <pc:docMk/>
            <pc:sldMk cId="1878827290" sldId="394"/>
            <ac:picMk id="7" creationId="{AD647818-47CA-E035-9783-1CE629E2B218}"/>
          </ac:picMkLst>
        </pc:picChg>
        <pc:picChg chg="add mod">
          <ac:chgData name="Matthieu De Mari" userId="dfb708c9-d8dc-439f-9a3b-c772bf4a311c" providerId="ADAL" clId="{8EE40018-26BD-4A7B-8D17-70AC8417C2D0}" dt="2022-11-16T08:14:39.726" v="6465" actId="1076"/>
          <ac:picMkLst>
            <pc:docMk/>
            <pc:sldMk cId="1878827290" sldId="394"/>
            <ac:picMk id="9" creationId="{F8D0A878-7AD3-C72A-C57F-77A0A74A3739}"/>
          </ac:picMkLst>
        </pc:picChg>
      </pc:sldChg>
      <pc:sldChg chg="addSp modSp new mod">
        <pc:chgData name="Matthieu De Mari" userId="dfb708c9-d8dc-439f-9a3b-c772bf4a311c" providerId="ADAL" clId="{8EE40018-26BD-4A7B-8D17-70AC8417C2D0}" dt="2022-11-16T08:27:11.404" v="6976" actId="14100"/>
        <pc:sldMkLst>
          <pc:docMk/>
          <pc:sldMk cId="3358927626" sldId="395"/>
        </pc:sldMkLst>
        <pc:spChg chg="mod">
          <ac:chgData name="Matthieu De Mari" userId="dfb708c9-d8dc-439f-9a3b-c772bf4a311c" providerId="ADAL" clId="{8EE40018-26BD-4A7B-8D17-70AC8417C2D0}" dt="2022-11-16T08:16:47.503" v="6520" actId="20577"/>
          <ac:spMkLst>
            <pc:docMk/>
            <pc:sldMk cId="3358927626" sldId="395"/>
            <ac:spMk id="2" creationId="{28C8E2B8-16B2-DFEB-21E8-D5EA9B09A62A}"/>
          </ac:spMkLst>
        </pc:spChg>
        <pc:spChg chg="mod">
          <ac:chgData name="Matthieu De Mari" userId="dfb708c9-d8dc-439f-9a3b-c772bf4a311c" providerId="ADAL" clId="{8EE40018-26BD-4A7B-8D17-70AC8417C2D0}" dt="2022-11-16T08:22:54.575" v="6923" actId="20577"/>
          <ac:spMkLst>
            <pc:docMk/>
            <pc:sldMk cId="3358927626" sldId="395"/>
            <ac:spMk id="3" creationId="{40B01D2C-4BE4-C6CD-31D7-3F2E182779DF}"/>
          </ac:spMkLst>
        </pc:spChg>
        <pc:spChg chg="mod">
          <ac:chgData name="Matthieu De Mari" userId="dfb708c9-d8dc-439f-9a3b-c772bf4a311c" providerId="ADAL" clId="{8EE40018-26BD-4A7B-8D17-70AC8417C2D0}" dt="2022-11-16T08:22:47.306" v="6917" actId="114"/>
          <ac:spMkLst>
            <pc:docMk/>
            <pc:sldMk cId="3358927626" sldId="395"/>
            <ac:spMk id="4" creationId="{D0D29EA2-9996-8782-66AE-561B2D472B85}"/>
          </ac:spMkLst>
        </pc:spChg>
        <pc:picChg chg="add mod ord modCrop">
          <ac:chgData name="Matthieu De Mari" userId="dfb708c9-d8dc-439f-9a3b-c772bf4a311c" providerId="ADAL" clId="{8EE40018-26BD-4A7B-8D17-70AC8417C2D0}" dt="2022-11-16T08:20:52.813" v="6910" actId="1035"/>
          <ac:picMkLst>
            <pc:docMk/>
            <pc:sldMk cId="3358927626" sldId="395"/>
            <ac:picMk id="6" creationId="{174A9CDE-B0B1-2295-86F9-490D9AEF3493}"/>
          </ac:picMkLst>
        </pc:picChg>
        <pc:picChg chg="add mod modCrop">
          <ac:chgData name="Matthieu De Mari" userId="dfb708c9-d8dc-439f-9a3b-c772bf4a311c" providerId="ADAL" clId="{8EE40018-26BD-4A7B-8D17-70AC8417C2D0}" dt="2022-11-16T08:20:14.172" v="6830" actId="1035"/>
          <ac:picMkLst>
            <pc:docMk/>
            <pc:sldMk cId="3358927626" sldId="395"/>
            <ac:picMk id="8" creationId="{8642BB61-5547-E779-25BC-07029F6867D4}"/>
          </ac:picMkLst>
        </pc:picChg>
        <pc:picChg chg="add mod">
          <ac:chgData name="Matthieu De Mari" userId="dfb708c9-d8dc-439f-9a3b-c772bf4a311c" providerId="ADAL" clId="{8EE40018-26BD-4A7B-8D17-70AC8417C2D0}" dt="2022-11-16T08:27:11.404" v="6976" actId="14100"/>
          <ac:picMkLst>
            <pc:docMk/>
            <pc:sldMk cId="3358927626" sldId="395"/>
            <ac:picMk id="10" creationId="{AAA21B2A-5B1A-3237-C1A9-541D91EEB57A}"/>
          </ac:picMkLst>
        </pc:picChg>
      </pc:sldChg>
      <pc:sldChg chg="addSp delSp modSp new mod modClrScheme chgLayout">
        <pc:chgData name="Matthieu De Mari" userId="dfb708c9-d8dc-439f-9a3b-c772bf4a311c" providerId="ADAL" clId="{8EE40018-26BD-4A7B-8D17-70AC8417C2D0}" dt="2022-11-16T09:35:02.003" v="8057" actId="21"/>
        <pc:sldMkLst>
          <pc:docMk/>
          <pc:sldMk cId="235876011" sldId="396"/>
        </pc:sldMkLst>
        <pc:spChg chg="mod ord">
          <ac:chgData name="Matthieu De Mari" userId="dfb708c9-d8dc-439f-9a3b-c772bf4a311c" providerId="ADAL" clId="{8EE40018-26BD-4A7B-8D17-70AC8417C2D0}" dt="2022-11-16T09:14:47.750" v="7115" actId="700"/>
          <ac:spMkLst>
            <pc:docMk/>
            <pc:sldMk cId="235876011" sldId="396"/>
            <ac:spMk id="2" creationId="{17F680C4-60DB-6E09-43FB-74235C03AC52}"/>
          </ac:spMkLst>
        </pc:spChg>
        <pc:spChg chg="del mod ord">
          <ac:chgData name="Matthieu De Mari" userId="dfb708c9-d8dc-439f-9a3b-c772bf4a311c" providerId="ADAL" clId="{8EE40018-26BD-4A7B-8D17-70AC8417C2D0}" dt="2022-11-16T09:11:26.351" v="7002" actId="700"/>
          <ac:spMkLst>
            <pc:docMk/>
            <pc:sldMk cId="235876011" sldId="396"/>
            <ac:spMk id="3" creationId="{B478759E-ACAD-58BC-48B9-0B5355783255}"/>
          </ac:spMkLst>
        </pc:spChg>
        <pc:spChg chg="add del mod ord">
          <ac:chgData name="Matthieu De Mari" userId="dfb708c9-d8dc-439f-9a3b-c772bf4a311c" providerId="ADAL" clId="{8EE40018-26BD-4A7B-8D17-70AC8417C2D0}" dt="2022-11-16T09:13:41.067" v="7023" actId="1032"/>
          <ac:spMkLst>
            <pc:docMk/>
            <pc:sldMk cId="235876011" sldId="396"/>
            <ac:spMk id="4" creationId="{88798E55-5E88-863A-E590-8857F1B9337A}"/>
          </ac:spMkLst>
        </pc:spChg>
        <pc:spChg chg="add del mod ord">
          <ac:chgData name="Matthieu De Mari" userId="dfb708c9-d8dc-439f-9a3b-c772bf4a311c" providerId="ADAL" clId="{8EE40018-26BD-4A7B-8D17-70AC8417C2D0}" dt="2022-11-16T09:12:11.075" v="7009" actId="478"/>
          <ac:spMkLst>
            <pc:docMk/>
            <pc:sldMk cId="235876011" sldId="396"/>
            <ac:spMk id="5" creationId="{22A7F2BD-602F-BB3B-FFA5-70C0D7524CB3}"/>
          </ac:spMkLst>
        </pc:spChg>
        <pc:spChg chg="add del mod ord">
          <ac:chgData name="Matthieu De Mari" userId="dfb708c9-d8dc-439f-9a3b-c772bf4a311c" providerId="ADAL" clId="{8EE40018-26BD-4A7B-8D17-70AC8417C2D0}" dt="2022-11-16T09:15:06.540" v="7117" actId="478"/>
          <ac:spMkLst>
            <pc:docMk/>
            <pc:sldMk cId="235876011" sldId="396"/>
            <ac:spMk id="9" creationId="{E1E2BAE9-B463-6C8C-3125-56F648E4D13A}"/>
          </ac:spMkLst>
        </pc:spChg>
        <pc:spChg chg="add mod">
          <ac:chgData name="Matthieu De Mari" userId="dfb708c9-d8dc-439f-9a3b-c772bf4a311c" providerId="ADAL" clId="{8EE40018-26BD-4A7B-8D17-70AC8417C2D0}" dt="2022-11-16T09:35:02.003" v="8057" actId="21"/>
          <ac:spMkLst>
            <pc:docMk/>
            <pc:sldMk cId="235876011" sldId="396"/>
            <ac:spMk id="11" creationId="{8FB938B3-49AA-64A9-0AE5-33A8966854C4}"/>
          </ac:spMkLst>
        </pc:spChg>
        <pc:graphicFrameChg chg="add del mod ord modGraphic">
          <ac:chgData name="Matthieu De Mari" userId="dfb708c9-d8dc-439f-9a3b-c772bf4a311c" providerId="ADAL" clId="{8EE40018-26BD-4A7B-8D17-70AC8417C2D0}" dt="2022-11-16T09:14:55.106" v="7116" actId="478"/>
          <ac:graphicFrameMkLst>
            <pc:docMk/>
            <pc:sldMk cId="235876011" sldId="396"/>
            <ac:graphicFrameMk id="8" creationId="{B4902423-AB70-D34F-5548-C532B02BCEB2}"/>
          </ac:graphicFrameMkLst>
        </pc:graphicFrameChg>
        <pc:graphicFrameChg chg="add mod">
          <ac:chgData name="Matthieu De Mari" userId="dfb708c9-d8dc-439f-9a3b-c772bf4a311c" providerId="ADAL" clId="{8EE40018-26BD-4A7B-8D17-70AC8417C2D0}" dt="2022-11-16T09:15:10.124" v="7118"/>
          <ac:graphicFrameMkLst>
            <pc:docMk/>
            <pc:sldMk cId="235876011" sldId="396"/>
            <ac:graphicFrameMk id="12" creationId="{BCC3C7A5-B077-6F5F-45EA-4FDC58A4BFB1}"/>
          </ac:graphicFrameMkLst>
        </pc:graphicFrameChg>
        <pc:picChg chg="add mod">
          <ac:chgData name="Matthieu De Mari" userId="dfb708c9-d8dc-439f-9a3b-c772bf4a311c" providerId="ADAL" clId="{8EE40018-26BD-4A7B-8D17-70AC8417C2D0}" dt="2022-11-16T09:12:46.864" v="7019" actId="1076"/>
          <ac:picMkLst>
            <pc:docMk/>
            <pc:sldMk cId="235876011" sldId="396"/>
            <ac:picMk id="7" creationId="{20E02448-3801-471A-05BA-5A89814634F9}"/>
          </ac:picMkLst>
        </pc:picChg>
      </pc:sldChg>
      <pc:sldChg chg="addSp delSp modSp add mod">
        <pc:chgData name="Matthieu De Mari" userId="dfb708c9-d8dc-439f-9a3b-c772bf4a311c" providerId="ADAL" clId="{8EE40018-26BD-4A7B-8D17-70AC8417C2D0}" dt="2022-11-16T09:39:27.213" v="8113" actId="113"/>
        <pc:sldMkLst>
          <pc:docMk/>
          <pc:sldMk cId="303120167" sldId="397"/>
        </pc:sldMkLst>
        <pc:spChg chg="mod">
          <ac:chgData name="Matthieu De Mari" userId="dfb708c9-d8dc-439f-9a3b-c772bf4a311c" providerId="ADAL" clId="{8EE40018-26BD-4A7B-8D17-70AC8417C2D0}" dt="2022-11-16T09:39:27.213" v="8113" actId="113"/>
          <ac:spMkLst>
            <pc:docMk/>
            <pc:sldMk cId="303120167" sldId="397"/>
            <ac:spMk id="4" creationId="{88798E55-5E88-863A-E590-8857F1B9337A}"/>
          </ac:spMkLst>
        </pc:spChg>
        <pc:spChg chg="del">
          <ac:chgData name="Matthieu De Mari" userId="dfb708c9-d8dc-439f-9a3b-c772bf4a311c" providerId="ADAL" clId="{8EE40018-26BD-4A7B-8D17-70AC8417C2D0}" dt="2022-11-16T09:12:13.434" v="7010" actId="478"/>
          <ac:spMkLst>
            <pc:docMk/>
            <pc:sldMk cId="303120167" sldId="397"/>
            <ac:spMk id="5" creationId="{22A7F2BD-602F-BB3B-FFA5-70C0D7524CB3}"/>
          </ac:spMkLst>
        </pc:spChg>
        <pc:spChg chg="add mod">
          <ac:chgData name="Matthieu De Mari" userId="dfb708c9-d8dc-439f-9a3b-c772bf4a311c" providerId="ADAL" clId="{8EE40018-26BD-4A7B-8D17-70AC8417C2D0}" dt="2022-11-16T09:29:55.170" v="7894" actId="113"/>
          <ac:spMkLst>
            <pc:docMk/>
            <pc:sldMk cId="303120167" sldId="397"/>
            <ac:spMk id="9" creationId="{FF185986-30C4-409E-4CCE-C31ABDC63CE2}"/>
          </ac:spMkLst>
        </pc:spChg>
        <pc:spChg chg="add mod">
          <ac:chgData name="Matthieu De Mari" userId="dfb708c9-d8dc-439f-9a3b-c772bf4a311c" providerId="ADAL" clId="{8EE40018-26BD-4A7B-8D17-70AC8417C2D0}" dt="2022-11-16T09:29:56.746" v="7895" actId="113"/>
          <ac:spMkLst>
            <pc:docMk/>
            <pc:sldMk cId="303120167" sldId="397"/>
            <ac:spMk id="10" creationId="{8EAC98E0-52CF-30C6-2263-89612014B5AD}"/>
          </ac:spMkLst>
        </pc:spChg>
        <pc:spChg chg="add mod">
          <ac:chgData name="Matthieu De Mari" userId="dfb708c9-d8dc-439f-9a3b-c772bf4a311c" providerId="ADAL" clId="{8EE40018-26BD-4A7B-8D17-70AC8417C2D0}" dt="2022-11-16T09:30:19.481" v="7905" actId="1076"/>
          <ac:spMkLst>
            <pc:docMk/>
            <pc:sldMk cId="303120167" sldId="397"/>
            <ac:spMk id="11" creationId="{7C8A78D0-5585-4A73-CBAC-4BE6346D2322}"/>
          </ac:spMkLst>
        </pc:spChg>
        <pc:graphicFrameChg chg="add del mod">
          <ac:chgData name="Matthieu De Mari" userId="dfb708c9-d8dc-439f-9a3b-c772bf4a311c" providerId="ADAL" clId="{8EE40018-26BD-4A7B-8D17-70AC8417C2D0}" dt="2022-11-16T09:18:43.684" v="7323" actId="478"/>
          <ac:graphicFrameMkLst>
            <pc:docMk/>
            <pc:sldMk cId="303120167" sldId="397"/>
            <ac:graphicFrameMk id="6" creationId="{FEFB6307-98E7-CE06-C05A-D53D270EEC22}"/>
          </ac:graphicFrameMkLst>
        </pc:graphicFrameChg>
        <pc:graphicFrameChg chg="add mod">
          <ac:chgData name="Matthieu De Mari" userId="dfb708c9-d8dc-439f-9a3b-c772bf4a311c" providerId="ADAL" clId="{8EE40018-26BD-4A7B-8D17-70AC8417C2D0}" dt="2022-11-16T09:28:57.311" v="7833" actId="1076"/>
          <ac:graphicFrameMkLst>
            <pc:docMk/>
            <pc:sldMk cId="303120167" sldId="397"/>
            <ac:graphicFrameMk id="7" creationId="{CD44B9A1-537C-8FAD-9312-28EA40B67374}"/>
          </ac:graphicFrameMkLst>
        </pc:graphicFrameChg>
        <pc:graphicFrameChg chg="add mod">
          <ac:chgData name="Matthieu De Mari" userId="dfb708c9-d8dc-439f-9a3b-c772bf4a311c" providerId="ADAL" clId="{8EE40018-26BD-4A7B-8D17-70AC8417C2D0}" dt="2022-11-16T09:29:04.495" v="7835" actId="1076"/>
          <ac:graphicFrameMkLst>
            <pc:docMk/>
            <pc:sldMk cId="303120167" sldId="397"/>
            <ac:graphicFrameMk id="8" creationId="{80214A9B-AEF2-000F-C87F-D02A05A27DD0}"/>
          </ac:graphicFrameMkLst>
        </pc:graphicFrameChg>
        <pc:picChg chg="add del mod">
          <ac:chgData name="Matthieu De Mari" userId="dfb708c9-d8dc-439f-9a3b-c772bf4a311c" providerId="ADAL" clId="{8EE40018-26BD-4A7B-8D17-70AC8417C2D0}" dt="2022-11-16T09:18:44.911" v="7324" actId="478"/>
          <ac:picMkLst>
            <pc:docMk/>
            <pc:sldMk cId="303120167" sldId="397"/>
            <ac:picMk id="3" creationId="{56BAEBCC-0F0E-FB48-38F6-6B5F403A1F7C}"/>
          </ac:picMkLst>
        </pc:picChg>
      </pc:sldChg>
      <pc:sldChg chg="addSp delSp modSp add mod chgLayout">
        <pc:chgData name="Matthieu De Mari" userId="dfb708c9-d8dc-439f-9a3b-c772bf4a311c" providerId="ADAL" clId="{8EE40018-26BD-4A7B-8D17-70AC8417C2D0}" dt="2022-11-16T09:45:37.379" v="8252" actId="1076"/>
        <pc:sldMkLst>
          <pc:docMk/>
          <pc:sldMk cId="3176757324" sldId="398"/>
        </pc:sldMkLst>
        <pc:spChg chg="mod ord">
          <ac:chgData name="Matthieu De Mari" userId="dfb708c9-d8dc-439f-9a3b-c772bf4a311c" providerId="ADAL" clId="{8EE40018-26BD-4A7B-8D17-70AC8417C2D0}" dt="2022-11-16T09:32:32.005" v="7948" actId="700"/>
          <ac:spMkLst>
            <pc:docMk/>
            <pc:sldMk cId="3176757324" sldId="398"/>
            <ac:spMk id="2" creationId="{17F680C4-60DB-6E09-43FB-74235C03AC52}"/>
          </ac:spMkLst>
        </pc:spChg>
        <pc:spChg chg="mod ord">
          <ac:chgData name="Matthieu De Mari" userId="dfb708c9-d8dc-439f-9a3b-c772bf4a311c" providerId="ADAL" clId="{8EE40018-26BD-4A7B-8D17-70AC8417C2D0}" dt="2022-11-16T09:40:00.726" v="8122" actId="113"/>
          <ac:spMkLst>
            <pc:docMk/>
            <pc:sldMk cId="3176757324" sldId="398"/>
            <ac:spMk id="4" creationId="{88798E55-5E88-863A-E590-8857F1B9337A}"/>
          </ac:spMkLst>
        </pc:spChg>
        <pc:spChg chg="del">
          <ac:chgData name="Matthieu De Mari" userId="dfb708c9-d8dc-439f-9a3b-c772bf4a311c" providerId="ADAL" clId="{8EE40018-26BD-4A7B-8D17-70AC8417C2D0}" dt="2022-11-16T09:12:15.459" v="7011" actId="478"/>
          <ac:spMkLst>
            <pc:docMk/>
            <pc:sldMk cId="3176757324" sldId="398"/>
            <ac:spMk id="5" creationId="{22A7F2BD-602F-BB3B-FFA5-70C0D7524CB3}"/>
          </ac:spMkLst>
        </pc:spChg>
        <pc:spChg chg="add del mod ord">
          <ac:chgData name="Matthieu De Mari" userId="dfb708c9-d8dc-439f-9a3b-c772bf4a311c" providerId="ADAL" clId="{8EE40018-26BD-4A7B-8D17-70AC8417C2D0}" dt="2022-11-16T09:37:33.466" v="8095" actId="478"/>
          <ac:spMkLst>
            <pc:docMk/>
            <pc:sldMk cId="3176757324" sldId="398"/>
            <ac:spMk id="7" creationId="{248779FB-09DB-842B-5D47-010A55395ACD}"/>
          </ac:spMkLst>
        </pc:spChg>
        <pc:spChg chg="add del mod">
          <ac:chgData name="Matthieu De Mari" userId="dfb708c9-d8dc-439f-9a3b-c772bf4a311c" providerId="ADAL" clId="{8EE40018-26BD-4A7B-8D17-70AC8417C2D0}" dt="2022-11-16T09:37:34.263" v="8096" actId="478"/>
          <ac:spMkLst>
            <pc:docMk/>
            <pc:sldMk cId="3176757324" sldId="398"/>
            <ac:spMk id="11" creationId="{C1E45E87-2203-B9D4-694F-1B51F7473FF4}"/>
          </ac:spMkLst>
        </pc:spChg>
        <pc:graphicFrameChg chg="add del mod">
          <ac:chgData name="Matthieu De Mari" userId="dfb708c9-d8dc-439f-9a3b-c772bf4a311c" providerId="ADAL" clId="{8EE40018-26BD-4A7B-8D17-70AC8417C2D0}" dt="2022-11-16T09:32:28.546" v="7946" actId="478"/>
          <ac:graphicFrameMkLst>
            <pc:docMk/>
            <pc:sldMk cId="3176757324" sldId="398"/>
            <ac:graphicFrameMk id="6" creationId="{61B34CF1-53EA-7075-FB68-7041550F7757}"/>
          </ac:graphicFrameMkLst>
        </pc:graphicFrameChg>
        <pc:picChg chg="add del mod">
          <ac:chgData name="Matthieu De Mari" userId="dfb708c9-d8dc-439f-9a3b-c772bf4a311c" providerId="ADAL" clId="{8EE40018-26BD-4A7B-8D17-70AC8417C2D0}" dt="2022-11-16T09:32:29.331" v="7947" actId="478"/>
          <ac:picMkLst>
            <pc:docMk/>
            <pc:sldMk cId="3176757324" sldId="398"/>
            <ac:picMk id="3" creationId="{50C703EC-0278-1ECC-A1C3-6B81DCEDD813}"/>
          </ac:picMkLst>
        </pc:picChg>
        <pc:picChg chg="add del mod">
          <ac:chgData name="Matthieu De Mari" userId="dfb708c9-d8dc-439f-9a3b-c772bf4a311c" providerId="ADAL" clId="{8EE40018-26BD-4A7B-8D17-70AC8417C2D0}" dt="2022-11-16T09:45:33.913" v="8250" actId="478"/>
          <ac:picMkLst>
            <pc:docMk/>
            <pc:sldMk cId="3176757324" sldId="398"/>
            <ac:picMk id="9" creationId="{45B60CAD-8651-3BBA-9862-B762F00F0588}"/>
          </ac:picMkLst>
        </pc:picChg>
        <pc:picChg chg="add mod">
          <ac:chgData name="Matthieu De Mari" userId="dfb708c9-d8dc-439f-9a3b-c772bf4a311c" providerId="ADAL" clId="{8EE40018-26BD-4A7B-8D17-70AC8417C2D0}" dt="2022-11-16T09:37:53.406" v="8101" actId="1076"/>
          <ac:picMkLst>
            <pc:docMk/>
            <pc:sldMk cId="3176757324" sldId="398"/>
            <ac:picMk id="13" creationId="{04C9B43B-40BD-8F2B-A299-B54466A2A073}"/>
          </ac:picMkLst>
        </pc:picChg>
        <pc:picChg chg="add mod">
          <ac:chgData name="Matthieu De Mari" userId="dfb708c9-d8dc-439f-9a3b-c772bf4a311c" providerId="ADAL" clId="{8EE40018-26BD-4A7B-8D17-70AC8417C2D0}" dt="2022-11-16T09:45:37.379" v="8252" actId="1076"/>
          <ac:picMkLst>
            <pc:docMk/>
            <pc:sldMk cId="3176757324" sldId="398"/>
            <ac:picMk id="14" creationId="{96B42433-DD46-C0B9-7EFC-E3F3E4EC7040}"/>
          </ac:picMkLst>
        </pc:picChg>
      </pc:sldChg>
      <pc:sldChg chg="addSp delSp modSp add mod">
        <pc:chgData name="Matthieu De Mari" userId="dfb708c9-d8dc-439f-9a3b-c772bf4a311c" providerId="ADAL" clId="{8EE40018-26BD-4A7B-8D17-70AC8417C2D0}" dt="2022-11-16T09:44:16.758" v="8224" actId="20577"/>
        <pc:sldMkLst>
          <pc:docMk/>
          <pc:sldMk cId="1676715781" sldId="399"/>
        </pc:sldMkLst>
        <pc:spChg chg="mod">
          <ac:chgData name="Matthieu De Mari" userId="dfb708c9-d8dc-439f-9a3b-c772bf4a311c" providerId="ADAL" clId="{8EE40018-26BD-4A7B-8D17-70AC8417C2D0}" dt="2022-11-16T09:44:16.758" v="8224" actId="20577"/>
          <ac:spMkLst>
            <pc:docMk/>
            <pc:sldMk cId="1676715781" sldId="399"/>
            <ac:spMk id="4" creationId="{88798E55-5E88-863A-E590-8857F1B9337A}"/>
          </ac:spMkLst>
        </pc:spChg>
        <pc:spChg chg="del">
          <ac:chgData name="Matthieu De Mari" userId="dfb708c9-d8dc-439f-9a3b-c772bf4a311c" providerId="ADAL" clId="{8EE40018-26BD-4A7B-8D17-70AC8417C2D0}" dt="2022-11-16T09:12:17.219" v="7012" actId="478"/>
          <ac:spMkLst>
            <pc:docMk/>
            <pc:sldMk cId="1676715781" sldId="399"/>
            <ac:spMk id="5" creationId="{22A7F2BD-602F-BB3B-FFA5-70C0D7524CB3}"/>
          </ac:spMkLst>
        </pc:spChg>
        <pc:graphicFrameChg chg="add del mod">
          <ac:chgData name="Matthieu De Mari" userId="dfb708c9-d8dc-439f-9a3b-c772bf4a311c" providerId="ADAL" clId="{8EE40018-26BD-4A7B-8D17-70AC8417C2D0}" dt="2022-11-16T09:40:33.486" v="8127" actId="478"/>
          <ac:graphicFrameMkLst>
            <pc:docMk/>
            <pc:sldMk cId="1676715781" sldId="399"/>
            <ac:graphicFrameMk id="6" creationId="{E0ABC126-498B-F89D-6B7E-2508127C3F40}"/>
          </ac:graphicFrameMkLst>
        </pc:graphicFrameChg>
        <pc:picChg chg="add del mod">
          <ac:chgData name="Matthieu De Mari" userId="dfb708c9-d8dc-439f-9a3b-c772bf4a311c" providerId="ADAL" clId="{8EE40018-26BD-4A7B-8D17-70AC8417C2D0}" dt="2022-11-16T09:40:34.364" v="8128" actId="478"/>
          <ac:picMkLst>
            <pc:docMk/>
            <pc:sldMk cId="1676715781" sldId="399"/>
            <ac:picMk id="3" creationId="{B6ADA1DD-2F42-7EB4-F7B7-826E49B1E20F}"/>
          </ac:picMkLst>
        </pc:picChg>
        <pc:picChg chg="add mod modCrop">
          <ac:chgData name="Matthieu De Mari" userId="dfb708c9-d8dc-439f-9a3b-c772bf4a311c" providerId="ADAL" clId="{8EE40018-26BD-4A7B-8D17-70AC8417C2D0}" dt="2022-11-16T09:43:33.831" v="8188" actId="732"/>
          <ac:picMkLst>
            <pc:docMk/>
            <pc:sldMk cId="1676715781" sldId="399"/>
            <ac:picMk id="8" creationId="{5E84C124-D1CE-668B-3F41-F4530F8849C5}"/>
          </ac:picMkLst>
        </pc:picChg>
        <pc:picChg chg="add mod modCrop">
          <ac:chgData name="Matthieu De Mari" userId="dfb708c9-d8dc-439f-9a3b-c772bf4a311c" providerId="ADAL" clId="{8EE40018-26BD-4A7B-8D17-70AC8417C2D0}" dt="2022-11-16T09:43:40.991" v="8190" actId="1076"/>
          <ac:picMkLst>
            <pc:docMk/>
            <pc:sldMk cId="1676715781" sldId="399"/>
            <ac:picMk id="10" creationId="{620C15EF-BF44-3EB9-0304-0411E6CCAF0E}"/>
          </ac:picMkLst>
        </pc:picChg>
      </pc:sldChg>
      <pc:sldChg chg="addSp delSp modSp add mod">
        <pc:chgData name="Matthieu De Mari" userId="dfb708c9-d8dc-439f-9a3b-c772bf4a311c" providerId="ADAL" clId="{8EE40018-26BD-4A7B-8D17-70AC8417C2D0}" dt="2022-11-16T09:45:07.721" v="8241" actId="1076"/>
        <pc:sldMkLst>
          <pc:docMk/>
          <pc:sldMk cId="1334194148" sldId="400"/>
        </pc:sldMkLst>
        <pc:spChg chg="del">
          <ac:chgData name="Matthieu De Mari" userId="dfb708c9-d8dc-439f-9a3b-c772bf4a311c" providerId="ADAL" clId="{8EE40018-26BD-4A7B-8D17-70AC8417C2D0}" dt="2022-11-16T09:11:37.929" v="7007" actId="478"/>
          <ac:spMkLst>
            <pc:docMk/>
            <pc:sldMk cId="1334194148" sldId="400"/>
            <ac:spMk id="4" creationId="{88798E55-5E88-863A-E590-8857F1B9337A}"/>
          </ac:spMkLst>
        </pc:spChg>
        <pc:spChg chg="del">
          <ac:chgData name="Matthieu De Mari" userId="dfb708c9-d8dc-439f-9a3b-c772bf4a311c" providerId="ADAL" clId="{8EE40018-26BD-4A7B-8D17-70AC8417C2D0}" dt="2022-11-16T09:11:39.446" v="7008" actId="478"/>
          <ac:spMkLst>
            <pc:docMk/>
            <pc:sldMk cId="1334194148" sldId="400"/>
            <ac:spMk id="5" creationId="{22A7F2BD-602F-BB3B-FFA5-70C0D7524CB3}"/>
          </ac:spMkLst>
        </pc:spChg>
        <pc:graphicFrameChg chg="add mod">
          <ac:chgData name="Matthieu De Mari" userId="dfb708c9-d8dc-439f-9a3b-c772bf4a311c" providerId="ADAL" clId="{8EE40018-26BD-4A7B-8D17-70AC8417C2D0}" dt="2022-11-16T09:44:35.974" v="8227" actId="1076"/>
          <ac:graphicFrameMkLst>
            <pc:docMk/>
            <pc:sldMk cId="1334194148" sldId="400"/>
            <ac:graphicFrameMk id="7" creationId="{14978745-F435-EFB2-F0FD-EFBAA9DE25DF}"/>
          </ac:graphicFrameMkLst>
        </pc:graphicFrameChg>
        <pc:picChg chg="add mod">
          <ac:chgData name="Matthieu De Mari" userId="dfb708c9-d8dc-439f-9a3b-c772bf4a311c" providerId="ADAL" clId="{8EE40018-26BD-4A7B-8D17-70AC8417C2D0}" dt="2022-11-16T09:44:39.377" v="8229" actId="1076"/>
          <ac:picMkLst>
            <pc:docMk/>
            <pc:sldMk cId="1334194148" sldId="400"/>
            <ac:picMk id="6" creationId="{118C01C3-BC43-CCB4-739E-04E83EE58F97}"/>
          </ac:picMkLst>
        </pc:picChg>
        <pc:picChg chg="add mod">
          <ac:chgData name="Matthieu De Mari" userId="dfb708c9-d8dc-439f-9a3b-c772bf4a311c" providerId="ADAL" clId="{8EE40018-26BD-4A7B-8D17-70AC8417C2D0}" dt="2022-11-16T09:45:00.176" v="8239" actId="1076"/>
          <ac:picMkLst>
            <pc:docMk/>
            <pc:sldMk cId="1334194148" sldId="400"/>
            <ac:picMk id="8" creationId="{05C717F0-57FD-6CCB-159B-060DBAC4625A}"/>
          </ac:picMkLst>
        </pc:picChg>
        <pc:picChg chg="add mod">
          <ac:chgData name="Matthieu De Mari" userId="dfb708c9-d8dc-439f-9a3b-c772bf4a311c" providerId="ADAL" clId="{8EE40018-26BD-4A7B-8D17-70AC8417C2D0}" dt="2022-11-16T09:44:54.184" v="8235" actId="14100"/>
          <ac:picMkLst>
            <pc:docMk/>
            <pc:sldMk cId="1334194148" sldId="400"/>
            <ac:picMk id="9" creationId="{758C89A2-82AC-E043-4DEC-4A0F9EDC84A9}"/>
          </ac:picMkLst>
        </pc:picChg>
        <pc:picChg chg="add mod">
          <ac:chgData name="Matthieu De Mari" userId="dfb708c9-d8dc-439f-9a3b-c772bf4a311c" providerId="ADAL" clId="{8EE40018-26BD-4A7B-8D17-70AC8417C2D0}" dt="2022-11-16T09:44:57.184" v="8238" actId="1076"/>
          <ac:picMkLst>
            <pc:docMk/>
            <pc:sldMk cId="1334194148" sldId="400"/>
            <ac:picMk id="10" creationId="{9B63E14B-9A42-F774-03CE-08533573C0EE}"/>
          </ac:picMkLst>
        </pc:picChg>
        <pc:picChg chg="add mod">
          <ac:chgData name="Matthieu De Mari" userId="dfb708c9-d8dc-439f-9a3b-c772bf4a311c" providerId="ADAL" clId="{8EE40018-26BD-4A7B-8D17-70AC8417C2D0}" dt="2022-11-16T09:45:07.721" v="8241" actId="1076"/>
          <ac:picMkLst>
            <pc:docMk/>
            <pc:sldMk cId="1334194148" sldId="400"/>
            <ac:picMk id="11" creationId="{136DEE69-FEF1-EC5E-1B2B-B226AC7EED7C}"/>
          </ac:picMkLst>
        </pc:picChg>
      </pc:sldChg>
      <pc:sldChg chg="modSp add mod">
        <pc:chgData name="Matthieu De Mari" userId="dfb708c9-d8dc-439f-9a3b-c772bf4a311c" providerId="ADAL" clId="{8EE40018-26BD-4A7B-8D17-70AC8417C2D0}" dt="2022-11-16T09:35:26.032" v="8067" actId="5793"/>
        <pc:sldMkLst>
          <pc:docMk/>
          <pc:sldMk cId="1629532386" sldId="401"/>
        </pc:sldMkLst>
        <pc:spChg chg="mod">
          <ac:chgData name="Matthieu De Mari" userId="dfb708c9-d8dc-439f-9a3b-c772bf4a311c" providerId="ADAL" clId="{8EE40018-26BD-4A7B-8D17-70AC8417C2D0}" dt="2022-11-16T09:35:26.032" v="8067" actId="5793"/>
          <ac:spMkLst>
            <pc:docMk/>
            <pc:sldMk cId="1629532386" sldId="401"/>
            <ac:spMk id="3" creationId="{8498DCDA-D7C7-42F2-ACC9-65962DF9399D}"/>
          </ac:spMkLst>
        </pc:spChg>
      </pc:sldChg>
      <pc:sldChg chg="addSp delSp modSp add mod">
        <pc:chgData name="Matthieu De Mari" userId="dfb708c9-d8dc-439f-9a3b-c772bf4a311c" providerId="ADAL" clId="{8EE40018-26BD-4A7B-8D17-70AC8417C2D0}" dt="2022-11-16T09:45:30.726" v="8249" actId="1076"/>
        <pc:sldMkLst>
          <pc:docMk/>
          <pc:sldMk cId="733464481" sldId="402"/>
        </pc:sldMkLst>
        <pc:spChg chg="mod">
          <ac:chgData name="Matthieu De Mari" userId="dfb708c9-d8dc-439f-9a3b-c772bf4a311c" providerId="ADAL" clId="{8EE40018-26BD-4A7B-8D17-70AC8417C2D0}" dt="2022-11-16T09:40:06.964" v="8123" actId="113"/>
          <ac:spMkLst>
            <pc:docMk/>
            <pc:sldMk cId="733464481" sldId="402"/>
            <ac:spMk id="4" creationId="{88798E55-5E88-863A-E590-8857F1B9337A}"/>
          </ac:spMkLst>
        </pc:spChg>
        <pc:spChg chg="mod">
          <ac:chgData name="Matthieu De Mari" userId="dfb708c9-d8dc-439f-9a3b-c772bf4a311c" providerId="ADAL" clId="{8EE40018-26BD-4A7B-8D17-70AC8417C2D0}" dt="2022-11-16T09:40:22.260" v="8126" actId="113"/>
          <ac:spMkLst>
            <pc:docMk/>
            <pc:sldMk cId="733464481" sldId="402"/>
            <ac:spMk id="7" creationId="{248779FB-09DB-842B-5D47-010A55395ACD}"/>
          </ac:spMkLst>
        </pc:spChg>
        <pc:picChg chg="add mod">
          <ac:chgData name="Matthieu De Mari" userId="dfb708c9-d8dc-439f-9a3b-c772bf4a311c" providerId="ADAL" clId="{8EE40018-26BD-4A7B-8D17-70AC8417C2D0}" dt="2022-11-16T09:39:02.820" v="8110" actId="1076"/>
          <ac:picMkLst>
            <pc:docMk/>
            <pc:sldMk cId="733464481" sldId="402"/>
            <ac:picMk id="3" creationId="{2DD93DF7-B9C7-7900-A89C-6F0DE1F7D3C7}"/>
          </ac:picMkLst>
        </pc:picChg>
        <pc:picChg chg="add mod modCrop">
          <ac:chgData name="Matthieu De Mari" userId="dfb708c9-d8dc-439f-9a3b-c772bf4a311c" providerId="ADAL" clId="{8EE40018-26BD-4A7B-8D17-70AC8417C2D0}" dt="2022-11-16T09:45:30.726" v="8249" actId="1076"/>
          <ac:picMkLst>
            <pc:docMk/>
            <pc:sldMk cId="733464481" sldId="402"/>
            <ac:picMk id="5" creationId="{7B9C9C99-5ADC-5F5B-8E86-A945C88E213A}"/>
          </ac:picMkLst>
        </pc:picChg>
        <pc:picChg chg="del mod">
          <ac:chgData name="Matthieu De Mari" userId="dfb708c9-d8dc-439f-9a3b-c772bf4a311c" providerId="ADAL" clId="{8EE40018-26BD-4A7B-8D17-70AC8417C2D0}" dt="2022-11-16T09:45:13.764" v="8242" actId="478"/>
          <ac:picMkLst>
            <pc:docMk/>
            <pc:sldMk cId="733464481" sldId="402"/>
            <ac:picMk id="9" creationId="{45B60CAD-8651-3BBA-9862-B762F00F0588}"/>
          </ac:picMkLst>
        </pc:picChg>
      </pc:sldChg>
      <pc:sldChg chg="new">
        <pc:chgData name="Matthieu De Mari" userId="dfb708c9-d8dc-439f-9a3b-c772bf4a311c" providerId="ADAL" clId="{8EE40018-26BD-4A7B-8D17-70AC8417C2D0}" dt="2022-11-16T09:47:59.073" v="8255" actId="680"/>
        <pc:sldMkLst>
          <pc:docMk/>
          <pc:sldMk cId="3907142970" sldId="403"/>
        </pc:sldMkLst>
      </pc:sldChg>
      <pc:sldChg chg="new">
        <pc:chgData name="Matthieu De Mari" userId="dfb708c9-d8dc-439f-9a3b-c772bf4a311c" providerId="ADAL" clId="{8EE40018-26BD-4A7B-8D17-70AC8417C2D0}" dt="2022-11-16T09:48:21.332" v="8259" actId="680"/>
        <pc:sldMkLst>
          <pc:docMk/>
          <pc:sldMk cId="3664827220" sldId="404"/>
        </pc:sldMkLst>
      </pc:sldChg>
      <pc:sldChg chg="new">
        <pc:chgData name="Matthieu De Mari" userId="dfb708c9-d8dc-439f-9a3b-c772bf4a311c" providerId="ADAL" clId="{8EE40018-26BD-4A7B-8D17-70AC8417C2D0}" dt="2022-11-16T09:48:41.845" v="8262" actId="680"/>
        <pc:sldMkLst>
          <pc:docMk/>
          <pc:sldMk cId="229390081" sldId="405"/>
        </pc:sldMkLst>
      </pc:sldChg>
      <pc:sldChg chg="modSp new mod">
        <pc:chgData name="Matthieu De Mari" userId="dfb708c9-d8dc-439f-9a3b-c772bf4a311c" providerId="ADAL" clId="{8EE40018-26BD-4A7B-8D17-70AC8417C2D0}" dt="2022-11-16T09:49:26.855" v="8285" actId="20577"/>
        <pc:sldMkLst>
          <pc:docMk/>
          <pc:sldMk cId="106661604" sldId="406"/>
        </pc:sldMkLst>
        <pc:spChg chg="mod">
          <ac:chgData name="Matthieu De Mari" userId="dfb708c9-d8dc-439f-9a3b-c772bf4a311c" providerId="ADAL" clId="{8EE40018-26BD-4A7B-8D17-70AC8417C2D0}" dt="2022-11-16T09:49:26.855" v="8285" actId="20577"/>
          <ac:spMkLst>
            <pc:docMk/>
            <pc:sldMk cId="106661604" sldId="406"/>
            <ac:spMk id="2" creationId="{B2D6E47F-EE41-14EC-57C7-619AC0EC550B}"/>
          </ac:spMkLst>
        </pc:spChg>
      </pc:sldChg>
      <pc:sldChg chg="add">
        <pc:chgData name="Matthieu De Mari" userId="dfb708c9-d8dc-439f-9a3b-c772bf4a311c" providerId="ADAL" clId="{8EE40018-26BD-4A7B-8D17-70AC8417C2D0}" dt="2022-12-05T10:08:03.775" v="8286"/>
        <pc:sldMkLst>
          <pc:docMk/>
          <pc:sldMk cId="3166499987" sldId="407"/>
        </pc:sldMkLst>
      </pc:sldChg>
      <pc:sldChg chg="add">
        <pc:chgData name="Matthieu De Mari" userId="dfb708c9-d8dc-439f-9a3b-c772bf4a311c" providerId="ADAL" clId="{8EE40018-26BD-4A7B-8D17-70AC8417C2D0}" dt="2022-12-05T10:08:20.960" v="8288"/>
        <pc:sldMkLst>
          <pc:docMk/>
          <pc:sldMk cId="4017563613" sldId="408"/>
        </pc:sldMkLst>
      </pc:sldChg>
      <pc:sldChg chg="add">
        <pc:chgData name="Matthieu De Mari" userId="dfb708c9-d8dc-439f-9a3b-c772bf4a311c" providerId="ADAL" clId="{8EE40018-26BD-4A7B-8D17-70AC8417C2D0}" dt="2022-12-05T10:08:37.938" v="8290"/>
        <pc:sldMkLst>
          <pc:docMk/>
          <pc:sldMk cId="947346955" sldId="409"/>
        </pc:sldMkLst>
      </pc:sldChg>
      <pc:sldChg chg="add">
        <pc:chgData name="Matthieu De Mari" userId="dfb708c9-d8dc-439f-9a3b-c772bf4a311c" providerId="ADAL" clId="{8EE40018-26BD-4A7B-8D17-70AC8417C2D0}" dt="2022-12-05T10:08:58.457" v="8292"/>
        <pc:sldMkLst>
          <pc:docMk/>
          <pc:sldMk cId="648139788" sldId="410"/>
        </pc:sldMkLst>
      </pc:sldChg>
      <pc:sldChg chg="add">
        <pc:chgData name="Matthieu De Mari" userId="dfb708c9-d8dc-439f-9a3b-c772bf4a311c" providerId="ADAL" clId="{8EE40018-26BD-4A7B-8D17-70AC8417C2D0}" dt="2022-12-05T10:09:17.064" v="8294"/>
        <pc:sldMkLst>
          <pc:docMk/>
          <pc:sldMk cId="2039337153" sldId="411"/>
        </pc:sldMkLst>
      </pc:sldChg>
      <pc:sldChg chg="add">
        <pc:chgData name="Matthieu De Mari" userId="dfb708c9-d8dc-439f-9a3b-c772bf4a311c" providerId="ADAL" clId="{8EE40018-26BD-4A7B-8D17-70AC8417C2D0}" dt="2022-12-05T10:09:38.940" v="8296"/>
        <pc:sldMkLst>
          <pc:docMk/>
          <pc:sldMk cId="1377302654" sldId="412"/>
        </pc:sldMkLst>
      </pc:sldChg>
    </pc:docChg>
  </pc:docChgLst>
  <pc:docChgLst>
    <pc:chgData name="Matthieu De Mari" userId="dfb708c9-d8dc-439f-9a3b-c772bf4a311c" providerId="ADAL" clId="{E88ABC68-ECC2-4881-90AE-AA1E44CDA69B}"/>
    <pc:docChg chg="undo custSel addSld modSld addSection modSection">
      <pc:chgData name="Matthieu De Mari" userId="dfb708c9-d8dc-439f-9a3b-c772bf4a311c" providerId="ADAL" clId="{E88ABC68-ECC2-4881-90AE-AA1E44CDA69B}" dt="2023-06-16T06:40:12.206" v="162" actId="17846"/>
      <pc:docMkLst>
        <pc:docMk/>
      </pc:docMkLst>
      <pc:sldChg chg="modSp mod">
        <pc:chgData name="Matthieu De Mari" userId="dfb708c9-d8dc-439f-9a3b-c772bf4a311c" providerId="ADAL" clId="{E88ABC68-ECC2-4881-90AE-AA1E44CDA69B}" dt="2023-06-15T10:29:31.301" v="11" actId="20577"/>
        <pc:sldMkLst>
          <pc:docMk/>
          <pc:sldMk cId="553405563" sldId="681"/>
        </pc:sldMkLst>
        <pc:spChg chg="mod">
          <ac:chgData name="Matthieu De Mari" userId="dfb708c9-d8dc-439f-9a3b-c772bf4a311c" providerId="ADAL" clId="{E88ABC68-ECC2-4881-90AE-AA1E44CDA69B}" dt="2023-06-15T10:29:31.301" v="11" actId="20577"/>
          <ac:spMkLst>
            <pc:docMk/>
            <pc:sldMk cId="553405563" sldId="681"/>
            <ac:spMk id="5" creationId="{9B96C5E7-61E6-9340-C448-F95002A2315C}"/>
          </ac:spMkLst>
        </pc:spChg>
      </pc:sldChg>
      <pc:sldChg chg="addSp delSp modSp mod">
        <pc:chgData name="Matthieu De Mari" userId="dfb708c9-d8dc-439f-9a3b-c772bf4a311c" providerId="ADAL" clId="{E88ABC68-ECC2-4881-90AE-AA1E44CDA69B}" dt="2023-06-16T06:35:51.586" v="58" actId="478"/>
        <pc:sldMkLst>
          <pc:docMk/>
          <pc:sldMk cId="1861894177" sldId="682"/>
        </pc:sldMkLst>
        <pc:spChg chg="mod">
          <ac:chgData name="Matthieu De Mari" userId="dfb708c9-d8dc-439f-9a3b-c772bf4a311c" providerId="ADAL" clId="{E88ABC68-ECC2-4881-90AE-AA1E44CDA69B}" dt="2023-06-15T10:29:41.146" v="27" actId="20577"/>
          <ac:spMkLst>
            <pc:docMk/>
            <pc:sldMk cId="1861894177" sldId="682"/>
            <ac:spMk id="3" creationId="{2A041A3D-657F-3F7B-EC53-EEC71F3F4D85}"/>
          </ac:spMkLst>
        </pc:spChg>
        <pc:spChg chg="del">
          <ac:chgData name="Matthieu De Mari" userId="dfb708c9-d8dc-439f-9a3b-c772bf4a311c" providerId="ADAL" clId="{E88ABC68-ECC2-4881-90AE-AA1E44CDA69B}" dt="2023-06-16T06:35:50.908" v="57" actId="478"/>
          <ac:spMkLst>
            <pc:docMk/>
            <pc:sldMk cId="1861894177" sldId="682"/>
            <ac:spMk id="4" creationId="{69D8783B-E536-7357-0ACB-1218956938D9}"/>
          </ac:spMkLst>
        </pc:spChg>
        <pc:spChg chg="add del mod">
          <ac:chgData name="Matthieu De Mari" userId="dfb708c9-d8dc-439f-9a3b-c772bf4a311c" providerId="ADAL" clId="{E88ABC68-ECC2-4881-90AE-AA1E44CDA69B}" dt="2023-06-16T06:35:51.586" v="58" actId="478"/>
          <ac:spMkLst>
            <pc:docMk/>
            <pc:sldMk cId="1861894177" sldId="682"/>
            <ac:spMk id="6" creationId="{A9282CAB-B811-D09F-A5AC-C49F497AD0C4}"/>
          </ac:spMkLst>
        </pc:spChg>
      </pc:sldChg>
      <pc:sldChg chg="addSp delSp modSp mod modClrScheme chgLayout">
        <pc:chgData name="Matthieu De Mari" userId="dfb708c9-d8dc-439f-9a3b-c772bf4a311c" providerId="ADAL" clId="{E88ABC68-ECC2-4881-90AE-AA1E44CDA69B}" dt="2023-06-15T10:31:21.861" v="54" actId="14100"/>
        <pc:sldMkLst>
          <pc:docMk/>
          <pc:sldMk cId="2842754368" sldId="683"/>
        </pc:sldMkLst>
        <pc:spChg chg="mod ord">
          <ac:chgData name="Matthieu De Mari" userId="dfb708c9-d8dc-439f-9a3b-c772bf4a311c" providerId="ADAL" clId="{E88ABC68-ECC2-4881-90AE-AA1E44CDA69B}" dt="2023-06-15T10:30:52.763" v="46" actId="20577"/>
          <ac:spMkLst>
            <pc:docMk/>
            <pc:sldMk cId="2842754368" sldId="683"/>
            <ac:spMk id="2" creationId="{5671CD40-9CEF-7D65-BA64-AB994C315426}"/>
          </ac:spMkLst>
        </pc:spChg>
        <pc:spChg chg="mod ord">
          <ac:chgData name="Matthieu De Mari" userId="dfb708c9-d8dc-439f-9a3b-c772bf4a311c" providerId="ADAL" clId="{E88ABC68-ECC2-4881-90AE-AA1E44CDA69B}" dt="2023-06-15T10:30:18.670" v="34" actId="20577"/>
          <ac:spMkLst>
            <pc:docMk/>
            <pc:sldMk cId="2842754368" sldId="683"/>
            <ac:spMk id="3" creationId="{2A041A3D-657F-3F7B-EC53-EEC71F3F4D85}"/>
          </ac:spMkLst>
        </pc:spChg>
        <pc:spChg chg="add del mod ord">
          <ac:chgData name="Matthieu De Mari" userId="dfb708c9-d8dc-439f-9a3b-c772bf4a311c" providerId="ADAL" clId="{E88ABC68-ECC2-4881-90AE-AA1E44CDA69B}" dt="2023-06-15T10:30:23.587" v="35" actId="478"/>
          <ac:spMkLst>
            <pc:docMk/>
            <pc:sldMk cId="2842754368" sldId="683"/>
            <ac:spMk id="4" creationId="{82B1BBAE-A188-1C8E-E909-186D759986F1}"/>
          </ac:spMkLst>
        </pc:spChg>
        <pc:spChg chg="mod">
          <ac:chgData name="Matthieu De Mari" userId="dfb708c9-d8dc-439f-9a3b-c772bf4a311c" providerId="ADAL" clId="{E88ABC68-ECC2-4881-90AE-AA1E44CDA69B}" dt="2023-06-15T10:31:08.388" v="50" actId="14100"/>
          <ac:spMkLst>
            <pc:docMk/>
            <pc:sldMk cId="2842754368" sldId="683"/>
            <ac:spMk id="9" creationId="{A0BBB4B2-DCE0-BDB2-BD46-B19F3707FC91}"/>
          </ac:spMkLst>
        </pc:spChg>
        <pc:picChg chg="add mod modCrop">
          <ac:chgData name="Matthieu De Mari" userId="dfb708c9-d8dc-439f-9a3b-c772bf4a311c" providerId="ADAL" clId="{E88ABC68-ECC2-4881-90AE-AA1E44CDA69B}" dt="2023-06-15T10:31:21.861" v="54" actId="14100"/>
          <ac:picMkLst>
            <pc:docMk/>
            <pc:sldMk cId="2842754368" sldId="683"/>
            <ac:picMk id="5" creationId="{9315F0E1-F7F1-7B48-22B6-76F3EDF0EB7A}"/>
          </ac:picMkLst>
        </pc:picChg>
        <pc:picChg chg="mod modCrop">
          <ac:chgData name="Matthieu De Mari" userId="dfb708c9-d8dc-439f-9a3b-c772bf4a311c" providerId="ADAL" clId="{E88ABC68-ECC2-4881-90AE-AA1E44CDA69B}" dt="2023-06-15T10:30:55.800" v="47" actId="1076"/>
          <ac:picMkLst>
            <pc:docMk/>
            <pc:sldMk cId="2842754368" sldId="683"/>
            <ac:picMk id="8" creationId="{2DF294E3-D542-A77F-D00F-B8807CEB2F1B}"/>
          </ac:picMkLst>
        </pc:picChg>
      </pc:sldChg>
      <pc:sldChg chg="modSp mod">
        <pc:chgData name="Matthieu De Mari" userId="dfb708c9-d8dc-439f-9a3b-c772bf4a311c" providerId="ADAL" clId="{E88ABC68-ECC2-4881-90AE-AA1E44CDA69B}" dt="2023-06-15T10:28:54.696" v="1" actId="33524"/>
        <pc:sldMkLst>
          <pc:docMk/>
          <pc:sldMk cId="471935524" sldId="684"/>
        </pc:sldMkLst>
        <pc:spChg chg="mod">
          <ac:chgData name="Matthieu De Mari" userId="dfb708c9-d8dc-439f-9a3b-c772bf4a311c" providerId="ADAL" clId="{E88ABC68-ECC2-4881-90AE-AA1E44CDA69B}" dt="2023-06-15T10:28:54.696" v="1" actId="33524"/>
          <ac:spMkLst>
            <pc:docMk/>
            <pc:sldMk cId="471935524" sldId="684"/>
            <ac:spMk id="5" creationId="{9B96C5E7-61E6-9340-C448-F95002A2315C}"/>
          </ac:spMkLst>
        </pc:spChg>
      </pc:sldChg>
      <pc:sldChg chg="modSp mod">
        <pc:chgData name="Matthieu De Mari" userId="dfb708c9-d8dc-439f-9a3b-c772bf4a311c" providerId="ADAL" clId="{E88ABC68-ECC2-4881-90AE-AA1E44CDA69B}" dt="2023-06-16T06:37:43.819" v="103" actId="113"/>
        <pc:sldMkLst>
          <pc:docMk/>
          <pc:sldMk cId="4216766390" sldId="686"/>
        </pc:sldMkLst>
        <pc:spChg chg="mod">
          <ac:chgData name="Matthieu De Mari" userId="dfb708c9-d8dc-439f-9a3b-c772bf4a311c" providerId="ADAL" clId="{E88ABC68-ECC2-4881-90AE-AA1E44CDA69B}" dt="2023-06-16T06:37:43.819" v="103" actId="113"/>
          <ac:spMkLst>
            <pc:docMk/>
            <pc:sldMk cId="4216766390" sldId="686"/>
            <ac:spMk id="3" creationId="{2A041A3D-657F-3F7B-EC53-EEC71F3F4D85}"/>
          </ac:spMkLst>
        </pc:spChg>
      </pc:sldChg>
      <pc:sldChg chg="addSp delSp modSp mod">
        <pc:chgData name="Matthieu De Mari" userId="dfb708c9-d8dc-439f-9a3b-c772bf4a311c" providerId="ADAL" clId="{E88ABC68-ECC2-4881-90AE-AA1E44CDA69B}" dt="2023-06-16T06:37:55.563" v="111" actId="20577"/>
        <pc:sldMkLst>
          <pc:docMk/>
          <pc:sldMk cId="1952498485" sldId="687"/>
        </pc:sldMkLst>
        <pc:spChg chg="mod">
          <ac:chgData name="Matthieu De Mari" userId="dfb708c9-d8dc-439f-9a3b-c772bf4a311c" providerId="ADAL" clId="{E88ABC68-ECC2-4881-90AE-AA1E44CDA69B}" dt="2023-06-16T06:37:55.563" v="111" actId="20577"/>
          <ac:spMkLst>
            <pc:docMk/>
            <pc:sldMk cId="1952498485" sldId="687"/>
            <ac:spMk id="3" creationId="{2A041A3D-657F-3F7B-EC53-EEC71F3F4D85}"/>
          </ac:spMkLst>
        </pc:spChg>
        <pc:picChg chg="add del mod">
          <ac:chgData name="Matthieu De Mari" userId="dfb708c9-d8dc-439f-9a3b-c772bf4a311c" providerId="ADAL" clId="{E88ABC68-ECC2-4881-90AE-AA1E44CDA69B}" dt="2023-06-16T06:37:47.235" v="105"/>
          <ac:picMkLst>
            <pc:docMk/>
            <pc:sldMk cId="1952498485" sldId="687"/>
            <ac:picMk id="5" creationId="{8E70768F-2A9B-8999-FFCC-B4EEF4D784A3}"/>
          </ac:picMkLst>
        </pc:picChg>
      </pc:sldChg>
      <pc:sldChg chg="modSp mod">
        <pc:chgData name="Matthieu De Mari" userId="dfb708c9-d8dc-439f-9a3b-c772bf4a311c" providerId="ADAL" clId="{E88ABC68-ECC2-4881-90AE-AA1E44CDA69B}" dt="2023-06-16T06:38:19.355" v="150" actId="20577"/>
        <pc:sldMkLst>
          <pc:docMk/>
          <pc:sldMk cId="1712839065" sldId="688"/>
        </pc:sldMkLst>
        <pc:spChg chg="mod">
          <ac:chgData name="Matthieu De Mari" userId="dfb708c9-d8dc-439f-9a3b-c772bf4a311c" providerId="ADAL" clId="{E88ABC68-ECC2-4881-90AE-AA1E44CDA69B}" dt="2023-06-16T06:38:19.355" v="150" actId="20577"/>
          <ac:spMkLst>
            <pc:docMk/>
            <pc:sldMk cId="1712839065" sldId="688"/>
            <ac:spMk id="3" creationId="{2A041A3D-657F-3F7B-EC53-EEC71F3F4D85}"/>
          </ac:spMkLst>
        </pc:spChg>
      </pc:sldChg>
      <pc:sldChg chg="addSp delSp modSp add mod">
        <pc:chgData name="Matthieu De Mari" userId="dfb708c9-d8dc-439f-9a3b-c772bf4a311c" providerId="ADAL" clId="{E88ABC68-ECC2-4881-90AE-AA1E44CDA69B}" dt="2023-06-16T06:36:39.913" v="70" actId="208"/>
        <pc:sldMkLst>
          <pc:docMk/>
          <pc:sldMk cId="1792693575" sldId="736"/>
        </pc:sldMkLst>
        <pc:spChg chg="del">
          <ac:chgData name="Matthieu De Mari" userId="dfb708c9-d8dc-439f-9a3b-c772bf4a311c" providerId="ADAL" clId="{E88ABC68-ECC2-4881-90AE-AA1E44CDA69B}" dt="2023-06-16T06:35:55.415" v="59" actId="478"/>
          <ac:spMkLst>
            <pc:docMk/>
            <pc:sldMk cId="1792693575" sldId="736"/>
            <ac:spMk id="4" creationId="{69D8783B-E536-7357-0ACB-1218956938D9}"/>
          </ac:spMkLst>
        </pc:spChg>
        <pc:spChg chg="add del mod">
          <ac:chgData name="Matthieu De Mari" userId="dfb708c9-d8dc-439f-9a3b-c772bf4a311c" providerId="ADAL" clId="{E88ABC68-ECC2-4881-90AE-AA1E44CDA69B}" dt="2023-06-16T06:35:56.401" v="60" actId="478"/>
          <ac:spMkLst>
            <pc:docMk/>
            <pc:sldMk cId="1792693575" sldId="736"/>
            <ac:spMk id="6" creationId="{6B563E2D-9128-E362-C3E3-1D8E36424A8C}"/>
          </ac:spMkLst>
        </pc:spChg>
        <pc:spChg chg="add mod">
          <ac:chgData name="Matthieu De Mari" userId="dfb708c9-d8dc-439f-9a3b-c772bf4a311c" providerId="ADAL" clId="{E88ABC68-ECC2-4881-90AE-AA1E44CDA69B}" dt="2023-06-16T06:36:39.913" v="70" actId="208"/>
          <ac:spMkLst>
            <pc:docMk/>
            <pc:sldMk cId="1792693575" sldId="736"/>
            <ac:spMk id="9" creationId="{746533DC-EDE3-59E0-19F6-EEE0168C98FF}"/>
          </ac:spMkLst>
        </pc:spChg>
        <pc:picChg chg="add mod modCrop">
          <ac:chgData name="Matthieu De Mari" userId="dfb708c9-d8dc-439f-9a3b-c772bf4a311c" providerId="ADAL" clId="{E88ABC68-ECC2-4881-90AE-AA1E44CDA69B}" dt="2023-06-16T06:36:11.029" v="67" actId="1440"/>
          <ac:picMkLst>
            <pc:docMk/>
            <pc:sldMk cId="1792693575" sldId="736"/>
            <ac:picMk id="8" creationId="{5490A222-F93E-4885-56E3-4C8A88402C74}"/>
          </ac:picMkLst>
        </pc:picChg>
      </pc:sldChg>
      <pc:sldChg chg="addSp delSp modSp add mod">
        <pc:chgData name="Matthieu De Mari" userId="dfb708c9-d8dc-439f-9a3b-c772bf4a311c" providerId="ADAL" clId="{E88ABC68-ECC2-4881-90AE-AA1E44CDA69B}" dt="2023-06-16T06:36:53.101" v="73" actId="478"/>
        <pc:sldMkLst>
          <pc:docMk/>
          <pc:sldMk cId="2325798533" sldId="737"/>
        </pc:sldMkLst>
        <pc:spChg chg="del">
          <ac:chgData name="Matthieu De Mari" userId="dfb708c9-d8dc-439f-9a3b-c772bf4a311c" providerId="ADAL" clId="{E88ABC68-ECC2-4881-90AE-AA1E44CDA69B}" dt="2023-06-16T06:36:52.429" v="72" actId="478"/>
          <ac:spMkLst>
            <pc:docMk/>
            <pc:sldMk cId="2325798533" sldId="737"/>
            <ac:spMk id="4" creationId="{69D8783B-E536-7357-0ACB-1218956938D9}"/>
          </ac:spMkLst>
        </pc:spChg>
        <pc:spChg chg="add del mod">
          <ac:chgData name="Matthieu De Mari" userId="dfb708c9-d8dc-439f-9a3b-c772bf4a311c" providerId="ADAL" clId="{E88ABC68-ECC2-4881-90AE-AA1E44CDA69B}" dt="2023-06-16T06:36:53.101" v="73" actId="478"/>
          <ac:spMkLst>
            <pc:docMk/>
            <pc:sldMk cId="2325798533" sldId="737"/>
            <ac:spMk id="6" creationId="{E92D3C44-4235-77F6-A84B-1BBECEFAF7C9}"/>
          </ac:spMkLst>
        </pc:spChg>
      </pc:sldChg>
      <pc:sldChg chg="add">
        <pc:chgData name="Matthieu De Mari" userId="dfb708c9-d8dc-439f-9a3b-c772bf4a311c" providerId="ADAL" clId="{E88ABC68-ECC2-4881-90AE-AA1E44CDA69B}" dt="2023-06-16T06:36:49.997" v="71" actId="2890"/>
        <pc:sldMkLst>
          <pc:docMk/>
          <pc:sldMk cId="2106729407" sldId="738"/>
        </pc:sldMkLst>
      </pc:sldChg>
    </pc:docChg>
  </pc:docChgLst>
  <pc:docChgLst>
    <pc:chgData name="Matthieu De Mari" userId="dfb708c9-d8dc-439f-9a3b-c772bf4a311c" providerId="ADAL" clId="{1002CE28-12E1-453F-8E06-90F32FAF9697}"/>
    <pc:docChg chg="mod delSld modSld sldOrd modMainMaster delSection modSection">
      <pc:chgData name="Matthieu De Mari" userId="dfb708c9-d8dc-439f-9a3b-c772bf4a311c" providerId="ADAL" clId="{1002CE28-12E1-453F-8E06-90F32FAF9697}" dt="2022-10-19T06:32:13.307" v="17" actId="20577"/>
      <pc:docMkLst>
        <pc:docMk/>
      </pc:docMkLst>
      <pc:sldChg chg="modSp del mod">
        <pc:chgData name="Matthieu De Mari" userId="dfb708c9-d8dc-439f-9a3b-c772bf4a311c" providerId="ADAL" clId="{1002CE28-12E1-453F-8E06-90F32FAF9697}" dt="2022-10-19T06:32:10.067" v="8" actId="47"/>
        <pc:sldMkLst>
          <pc:docMk/>
          <pc:sldMk cId="4221035150" sldId="256"/>
        </pc:sldMkLst>
        <pc:spChg chg="mod">
          <ac:chgData name="Matthieu De Mari" userId="dfb708c9-d8dc-439f-9a3b-c772bf4a311c" providerId="ADAL" clId="{1002CE28-12E1-453F-8E06-90F32FAF9697}" dt="2022-10-19T06:31:01.123" v="4" actId="20577"/>
          <ac:spMkLst>
            <pc:docMk/>
            <pc:sldMk cId="4221035150" sldId="256"/>
            <ac:spMk id="3" creationId="{816ABDE1-A047-4B53-92F2-67282914DD77}"/>
          </ac:spMkLst>
        </pc:spChg>
      </pc:sldChg>
      <pc:sldChg chg="del">
        <pc:chgData name="Matthieu De Mari" userId="dfb708c9-d8dc-439f-9a3b-c772bf4a311c" providerId="ADAL" clId="{1002CE28-12E1-453F-8E06-90F32FAF9697}" dt="2022-10-19T06:32:06.571" v="5" actId="47"/>
        <pc:sldMkLst>
          <pc:docMk/>
          <pc:sldMk cId="2169851104" sldId="258"/>
        </pc:sldMkLst>
      </pc:sldChg>
      <pc:sldChg chg="del">
        <pc:chgData name="Matthieu De Mari" userId="dfb708c9-d8dc-439f-9a3b-c772bf4a311c" providerId="ADAL" clId="{1002CE28-12E1-453F-8E06-90F32FAF9697}" dt="2022-10-19T06:32:06.571" v="5" actId="47"/>
        <pc:sldMkLst>
          <pc:docMk/>
          <pc:sldMk cId="1814682152" sldId="259"/>
        </pc:sldMkLst>
      </pc:sldChg>
      <pc:sldChg chg="del">
        <pc:chgData name="Matthieu De Mari" userId="dfb708c9-d8dc-439f-9a3b-c772bf4a311c" providerId="ADAL" clId="{1002CE28-12E1-453F-8E06-90F32FAF9697}" dt="2022-10-19T06:32:06.571" v="5" actId="47"/>
        <pc:sldMkLst>
          <pc:docMk/>
          <pc:sldMk cId="753975277" sldId="260"/>
        </pc:sldMkLst>
      </pc:sldChg>
      <pc:sldChg chg="del">
        <pc:chgData name="Matthieu De Mari" userId="dfb708c9-d8dc-439f-9a3b-c772bf4a311c" providerId="ADAL" clId="{1002CE28-12E1-453F-8E06-90F32FAF9697}" dt="2022-10-19T06:32:06.571" v="5" actId="47"/>
        <pc:sldMkLst>
          <pc:docMk/>
          <pc:sldMk cId="968033501" sldId="268"/>
        </pc:sldMkLst>
      </pc:sldChg>
      <pc:sldChg chg="modSp mod ord">
        <pc:chgData name="Matthieu De Mari" userId="dfb708c9-d8dc-439f-9a3b-c772bf4a311c" providerId="ADAL" clId="{1002CE28-12E1-453F-8E06-90F32FAF9697}" dt="2022-10-19T06:32:13.307" v="17" actId="20577"/>
        <pc:sldMkLst>
          <pc:docMk/>
          <pc:sldMk cId="1040156172" sldId="377"/>
        </pc:sldMkLst>
        <pc:spChg chg="mod">
          <ac:chgData name="Matthieu De Mari" userId="dfb708c9-d8dc-439f-9a3b-c772bf4a311c" providerId="ADAL" clId="{1002CE28-12E1-453F-8E06-90F32FAF9697}" dt="2022-10-19T06:32:13.307" v="17" actId="20577"/>
          <ac:spMkLst>
            <pc:docMk/>
            <pc:sldMk cId="1040156172" sldId="377"/>
            <ac:spMk id="3" creationId="{816ABDE1-A047-4B53-92F2-67282914DD77}"/>
          </ac:spMkLst>
        </pc:spChg>
      </pc:sldChg>
      <pc:sldMasterChg chg="addSp mod">
        <pc:chgData name="Matthieu De Mari" userId="dfb708c9-d8dc-439f-9a3b-c772bf4a311c" providerId="ADAL" clId="{1002CE28-12E1-453F-8E06-90F32FAF9697}" dt="2022-10-19T06:30:58.618" v="0" actId="33475"/>
        <pc:sldMasterMkLst>
          <pc:docMk/>
          <pc:sldMasterMk cId="2168708284" sldId="2147483648"/>
        </pc:sldMasterMkLst>
        <pc:spChg chg="add">
          <ac:chgData name="Matthieu De Mari" userId="dfb708c9-d8dc-439f-9a3b-c772bf4a311c" providerId="ADAL" clId="{1002CE28-12E1-453F-8E06-90F32FAF9697}" dt="2022-10-19T06:30:58.618" v="0" actId="33475"/>
          <ac:spMkLst>
            <pc:docMk/>
            <pc:sldMasterMk cId="2168708284" sldId="2147483648"/>
            <ac:spMk id="9" creationId="{27504F79-603A-6F7A-93E7-C9CABA0FF303}"/>
          </ac:spMkLst>
        </pc:spChg>
        <pc:spChg chg="add">
          <ac:chgData name="Matthieu De Mari" userId="dfb708c9-d8dc-439f-9a3b-c772bf4a311c" providerId="ADAL" clId="{1002CE28-12E1-453F-8E06-90F32FAF9697}" dt="2022-10-19T06:30:58.618" v="0" actId="33475"/>
          <ac:spMkLst>
            <pc:docMk/>
            <pc:sldMasterMk cId="2168708284" sldId="2147483648"/>
            <ac:spMk id="10" creationId="{99872183-7F29-FB0F-D3D7-53204406A33F}"/>
          </ac:spMkLst>
        </pc:spChg>
      </pc:sldMasterChg>
    </pc:docChg>
  </pc:docChgLst>
  <pc:docChgLst>
    <pc:chgData name="Matthieu De Mari" userId="dfb708c9-d8dc-439f-9a3b-c772bf4a311c" providerId="ADAL" clId="{0C574F24-0842-4510-AB61-4E12E986D5CF}"/>
    <pc:docChg chg="undo redo custSel addSld delSld modSld sldOrd addSection delSection modSection">
      <pc:chgData name="Matthieu De Mari" userId="dfb708c9-d8dc-439f-9a3b-c772bf4a311c" providerId="ADAL" clId="{0C574F24-0842-4510-AB61-4E12E986D5CF}" dt="2023-01-25T08:01:29.550" v="36165" actId="20577"/>
      <pc:docMkLst>
        <pc:docMk/>
      </pc:docMkLst>
      <pc:sldChg chg="modSp mod">
        <pc:chgData name="Matthieu De Mari" userId="dfb708c9-d8dc-439f-9a3b-c772bf4a311c" providerId="ADAL" clId="{0C574F24-0842-4510-AB61-4E12E986D5CF}" dt="2023-01-24T18:29:09.103" v="21396" actId="113"/>
        <pc:sldMkLst>
          <pc:docMk/>
          <pc:sldMk cId="3442501962" sldId="257"/>
        </pc:sldMkLst>
        <pc:spChg chg="mod">
          <ac:chgData name="Matthieu De Mari" userId="dfb708c9-d8dc-439f-9a3b-c772bf4a311c" providerId="ADAL" clId="{0C574F24-0842-4510-AB61-4E12E986D5CF}" dt="2023-01-24T18:29:09.103" v="21396" actId="113"/>
          <ac:spMkLst>
            <pc:docMk/>
            <pc:sldMk cId="3442501962" sldId="257"/>
            <ac:spMk id="3" creationId="{35995840-A9D9-479A-A34F-EA7DC229D38E}"/>
          </ac:spMkLst>
        </pc:spChg>
      </pc:sldChg>
      <pc:sldChg chg="modSp mod">
        <pc:chgData name="Matthieu De Mari" userId="dfb708c9-d8dc-439f-9a3b-c772bf4a311c" providerId="ADAL" clId="{0C574F24-0842-4510-AB61-4E12E986D5CF}" dt="2023-01-25T04:47:47.044" v="28715"/>
        <pc:sldMkLst>
          <pc:docMk/>
          <pc:sldMk cId="1893873068" sldId="266"/>
        </pc:sldMkLst>
        <pc:spChg chg="mod">
          <ac:chgData name="Matthieu De Mari" userId="dfb708c9-d8dc-439f-9a3b-c772bf4a311c" providerId="ADAL" clId="{0C574F24-0842-4510-AB61-4E12E986D5CF}" dt="2023-01-25T04:47:47.044" v="28715"/>
          <ac:spMkLst>
            <pc:docMk/>
            <pc:sldMk cId="1893873068" sldId="266"/>
            <ac:spMk id="5" creationId="{7D0CB248-82F3-414A-84E4-14EF63C7FB27}"/>
          </ac:spMkLst>
        </pc:spChg>
      </pc:sldChg>
      <pc:sldChg chg="modSp mod">
        <pc:chgData name="Matthieu De Mari" userId="dfb708c9-d8dc-439f-9a3b-c772bf4a311c" providerId="ADAL" clId="{0C574F24-0842-4510-AB61-4E12E986D5CF}" dt="2023-01-25T07:09:55.815" v="32202" actId="20577"/>
        <pc:sldMkLst>
          <pc:docMk/>
          <pc:sldMk cId="3880949074" sldId="267"/>
        </pc:sldMkLst>
        <pc:spChg chg="mod">
          <ac:chgData name="Matthieu De Mari" userId="dfb708c9-d8dc-439f-9a3b-c772bf4a311c" providerId="ADAL" clId="{0C574F24-0842-4510-AB61-4E12E986D5CF}" dt="2023-01-25T07:09:55.815" v="32202" actId="20577"/>
          <ac:spMkLst>
            <pc:docMk/>
            <pc:sldMk cId="3880949074" sldId="267"/>
            <ac:spMk id="3" creationId="{C71C8DD6-14D1-44DF-9843-EFEDF44E39A2}"/>
          </ac:spMkLst>
        </pc:spChg>
      </pc:sldChg>
      <pc:sldChg chg="modSp add del mod">
        <pc:chgData name="Matthieu De Mari" userId="dfb708c9-d8dc-439f-9a3b-c772bf4a311c" providerId="ADAL" clId="{0C574F24-0842-4510-AB61-4E12E986D5CF}" dt="2023-01-25T08:01:26.828" v="36159" actId="20577"/>
        <pc:sldMkLst>
          <pc:docMk/>
          <pc:sldMk cId="1036081419" sldId="346"/>
        </pc:sldMkLst>
        <pc:spChg chg="mod">
          <ac:chgData name="Matthieu De Mari" userId="dfb708c9-d8dc-439f-9a3b-c772bf4a311c" providerId="ADAL" clId="{0C574F24-0842-4510-AB61-4E12E986D5CF}" dt="2023-01-25T08:01:26.828" v="36159" actId="20577"/>
          <ac:spMkLst>
            <pc:docMk/>
            <pc:sldMk cId="1036081419" sldId="346"/>
            <ac:spMk id="2" creationId="{11A08BA8-9DEC-4471-8590-434E8D8BB4A0}"/>
          </ac:spMkLst>
        </pc:spChg>
        <pc:spChg chg="mod">
          <ac:chgData name="Matthieu De Mari" userId="dfb708c9-d8dc-439f-9a3b-c772bf4a311c" providerId="ADAL" clId="{0C574F24-0842-4510-AB61-4E12E986D5CF}" dt="2023-01-25T07:57:00.089" v="35761" actId="27636"/>
          <ac:spMkLst>
            <pc:docMk/>
            <pc:sldMk cId="1036081419" sldId="346"/>
            <ac:spMk id="3" creationId="{47E3549C-D723-41E6-8478-270ACE043694}"/>
          </ac:spMkLst>
        </pc:spChg>
        <pc:spChg chg="mod">
          <ac:chgData name="Matthieu De Mari" userId="dfb708c9-d8dc-439f-9a3b-c772bf4a311c" providerId="ADAL" clId="{0C574F24-0842-4510-AB61-4E12E986D5CF}" dt="2023-01-25T08:01:15.150" v="36153" actId="20577"/>
          <ac:spMkLst>
            <pc:docMk/>
            <pc:sldMk cId="1036081419" sldId="346"/>
            <ac:spMk id="4" creationId="{7E420A50-DCDA-4FEF-986F-775F53063E3A}"/>
          </ac:spMkLst>
        </pc:spChg>
      </pc:sldChg>
      <pc:sldChg chg="modSp mod">
        <pc:chgData name="Matthieu De Mari" userId="dfb708c9-d8dc-439f-9a3b-c772bf4a311c" providerId="ADAL" clId="{0C574F24-0842-4510-AB61-4E12E986D5CF}" dt="2023-01-25T00:33:26.266" v="23269" actId="20577"/>
        <pc:sldMkLst>
          <pc:docMk/>
          <pc:sldMk cId="1040156172" sldId="377"/>
        </pc:sldMkLst>
        <pc:spChg chg="mod">
          <ac:chgData name="Matthieu De Mari" userId="dfb708c9-d8dc-439f-9a3b-c772bf4a311c" providerId="ADAL" clId="{0C574F24-0842-4510-AB61-4E12E986D5CF}" dt="2023-01-25T00:33:26.266" v="23269" actId="20577"/>
          <ac:spMkLst>
            <pc:docMk/>
            <pc:sldMk cId="1040156172" sldId="377"/>
            <ac:spMk id="2" creationId="{080CEB46-CC16-4D19-8C2C-AEE9471D8168}"/>
          </ac:spMkLst>
        </pc:spChg>
      </pc:sldChg>
      <pc:sldChg chg="modSp mod ord">
        <pc:chgData name="Matthieu De Mari" userId="dfb708c9-d8dc-439f-9a3b-c772bf4a311c" providerId="ADAL" clId="{0C574F24-0842-4510-AB61-4E12E986D5CF}" dt="2023-01-24T18:24:37.588" v="20659"/>
        <pc:sldMkLst>
          <pc:docMk/>
          <pc:sldMk cId="2102240919" sldId="378"/>
        </pc:sldMkLst>
        <pc:spChg chg="mod">
          <ac:chgData name="Matthieu De Mari" userId="dfb708c9-d8dc-439f-9a3b-c772bf4a311c" providerId="ADAL" clId="{0C574F24-0842-4510-AB61-4E12E986D5CF}" dt="2023-01-23T03:02:58.402" v="3747" actId="20577"/>
          <ac:spMkLst>
            <pc:docMk/>
            <pc:sldMk cId="2102240919" sldId="378"/>
            <ac:spMk id="4" creationId="{61167C31-41F1-58EC-49B1-BE1AF7A8E13D}"/>
          </ac:spMkLst>
        </pc:spChg>
      </pc:sldChg>
      <pc:sldChg chg="ord">
        <pc:chgData name="Matthieu De Mari" userId="dfb708c9-d8dc-439f-9a3b-c772bf4a311c" providerId="ADAL" clId="{0C574F24-0842-4510-AB61-4E12E986D5CF}" dt="2023-01-24T18:24:18.652" v="20657"/>
        <pc:sldMkLst>
          <pc:docMk/>
          <pc:sldMk cId="1174628089" sldId="380"/>
        </pc:sldMkLst>
      </pc:sldChg>
      <pc:sldChg chg="modSp mod">
        <pc:chgData name="Matthieu De Mari" userId="dfb708c9-d8dc-439f-9a3b-c772bf4a311c" providerId="ADAL" clId="{0C574F24-0842-4510-AB61-4E12E986D5CF}" dt="2023-01-23T03:08:15.677" v="4474" actId="20577"/>
        <pc:sldMkLst>
          <pc:docMk/>
          <pc:sldMk cId="2964357363" sldId="386"/>
        </pc:sldMkLst>
        <pc:spChg chg="mod">
          <ac:chgData name="Matthieu De Mari" userId="dfb708c9-d8dc-439f-9a3b-c772bf4a311c" providerId="ADAL" clId="{0C574F24-0842-4510-AB61-4E12E986D5CF}" dt="2023-01-23T03:08:15.677" v="4474" actId="20577"/>
          <ac:spMkLst>
            <pc:docMk/>
            <pc:sldMk cId="2964357363" sldId="386"/>
            <ac:spMk id="3" creationId="{EF77FA4B-0B20-5BC7-9427-1BB2CFAA30B3}"/>
          </ac:spMkLst>
        </pc:spChg>
      </pc:sldChg>
      <pc:sldChg chg="modSp mod">
        <pc:chgData name="Matthieu De Mari" userId="dfb708c9-d8dc-439f-9a3b-c772bf4a311c" providerId="ADAL" clId="{0C574F24-0842-4510-AB61-4E12E986D5CF}" dt="2023-01-24T18:18:28.283" v="20604" actId="20577"/>
        <pc:sldMkLst>
          <pc:docMk/>
          <pc:sldMk cId="1437705667" sldId="387"/>
        </pc:sldMkLst>
        <pc:spChg chg="mod">
          <ac:chgData name="Matthieu De Mari" userId="dfb708c9-d8dc-439f-9a3b-c772bf4a311c" providerId="ADAL" clId="{0C574F24-0842-4510-AB61-4E12E986D5CF}" dt="2023-01-24T18:18:28.283" v="20604" actId="20577"/>
          <ac:spMkLst>
            <pc:docMk/>
            <pc:sldMk cId="1437705667" sldId="387"/>
            <ac:spMk id="3" creationId="{00158227-B71F-87CC-D0F3-AE23B9DE10AA}"/>
          </ac:spMkLst>
        </pc:spChg>
      </pc:sldChg>
      <pc:sldChg chg="del">
        <pc:chgData name="Matthieu De Mari" userId="dfb708c9-d8dc-439f-9a3b-c772bf4a311c" providerId="ADAL" clId="{0C574F24-0842-4510-AB61-4E12E986D5CF}" dt="2023-01-24T18:01:42.532" v="18832" actId="47"/>
        <pc:sldMkLst>
          <pc:docMk/>
          <pc:sldMk cId="3616339317" sldId="388"/>
        </pc:sldMkLst>
      </pc:sldChg>
      <pc:sldChg chg="modSp mod">
        <pc:chgData name="Matthieu De Mari" userId="dfb708c9-d8dc-439f-9a3b-c772bf4a311c" providerId="ADAL" clId="{0C574F24-0842-4510-AB61-4E12E986D5CF}" dt="2023-01-24T18:19:04.958" v="20653" actId="20577"/>
        <pc:sldMkLst>
          <pc:docMk/>
          <pc:sldMk cId="2463050599" sldId="389"/>
        </pc:sldMkLst>
        <pc:spChg chg="mod">
          <ac:chgData name="Matthieu De Mari" userId="dfb708c9-d8dc-439f-9a3b-c772bf4a311c" providerId="ADAL" clId="{0C574F24-0842-4510-AB61-4E12E986D5CF}" dt="2023-01-24T18:19:04.958" v="20653" actId="20577"/>
          <ac:spMkLst>
            <pc:docMk/>
            <pc:sldMk cId="2463050599" sldId="389"/>
            <ac:spMk id="3" creationId="{00158227-B71F-87CC-D0F3-AE23B9DE10AA}"/>
          </ac:spMkLst>
        </pc:spChg>
      </pc:sldChg>
      <pc:sldChg chg="modSp mod">
        <pc:chgData name="Matthieu De Mari" userId="dfb708c9-d8dc-439f-9a3b-c772bf4a311c" providerId="ADAL" clId="{0C574F24-0842-4510-AB61-4E12E986D5CF}" dt="2023-01-23T02:05:01.813" v="494" actId="14100"/>
        <pc:sldMkLst>
          <pc:docMk/>
          <pc:sldMk cId="3176757324" sldId="398"/>
        </pc:sldMkLst>
        <pc:picChg chg="mod">
          <ac:chgData name="Matthieu De Mari" userId="dfb708c9-d8dc-439f-9a3b-c772bf4a311c" providerId="ADAL" clId="{0C574F24-0842-4510-AB61-4E12E986D5CF}" dt="2023-01-23T02:04:54.731" v="490" actId="1076"/>
          <ac:picMkLst>
            <pc:docMk/>
            <pc:sldMk cId="3176757324" sldId="398"/>
            <ac:picMk id="13" creationId="{04C9B43B-40BD-8F2B-A299-B54466A2A073}"/>
          </ac:picMkLst>
        </pc:picChg>
        <pc:picChg chg="mod">
          <ac:chgData name="Matthieu De Mari" userId="dfb708c9-d8dc-439f-9a3b-c772bf4a311c" providerId="ADAL" clId="{0C574F24-0842-4510-AB61-4E12E986D5CF}" dt="2023-01-23T02:05:01.813" v="494" actId="14100"/>
          <ac:picMkLst>
            <pc:docMk/>
            <pc:sldMk cId="3176757324" sldId="398"/>
            <ac:picMk id="14" creationId="{96B42433-DD46-C0B9-7EFC-E3F3E4EC7040}"/>
          </ac:picMkLst>
        </pc:picChg>
      </pc:sldChg>
      <pc:sldChg chg="addSp delSp modSp mod">
        <pc:chgData name="Matthieu De Mari" userId="dfb708c9-d8dc-439f-9a3b-c772bf4a311c" providerId="ADAL" clId="{0C574F24-0842-4510-AB61-4E12E986D5CF}" dt="2023-01-23T02:39:34.038" v="1728" actId="20577"/>
        <pc:sldMkLst>
          <pc:docMk/>
          <pc:sldMk cId="3907142970" sldId="403"/>
        </pc:sldMkLst>
        <pc:spChg chg="mod">
          <ac:chgData name="Matthieu De Mari" userId="dfb708c9-d8dc-439f-9a3b-c772bf4a311c" providerId="ADAL" clId="{0C574F24-0842-4510-AB61-4E12E986D5CF}" dt="2023-01-23T02:07:27.041" v="530" actId="20577"/>
          <ac:spMkLst>
            <pc:docMk/>
            <pc:sldMk cId="3907142970" sldId="403"/>
            <ac:spMk id="2" creationId="{5B1F06AE-BE85-D05A-4ACC-C9832753A142}"/>
          </ac:spMkLst>
        </pc:spChg>
        <pc:spChg chg="mod">
          <ac:chgData name="Matthieu De Mari" userId="dfb708c9-d8dc-439f-9a3b-c772bf4a311c" providerId="ADAL" clId="{0C574F24-0842-4510-AB61-4E12E986D5CF}" dt="2023-01-23T02:39:34.038" v="1728" actId="20577"/>
          <ac:spMkLst>
            <pc:docMk/>
            <pc:sldMk cId="3907142970" sldId="403"/>
            <ac:spMk id="3" creationId="{DFE696BC-BC79-7B38-76F4-69E530908CB4}"/>
          </ac:spMkLst>
        </pc:spChg>
        <pc:spChg chg="del mod">
          <ac:chgData name="Matthieu De Mari" userId="dfb708c9-d8dc-439f-9a3b-c772bf4a311c" providerId="ADAL" clId="{0C574F24-0842-4510-AB61-4E12E986D5CF}" dt="2023-01-23T02:09:03.478" v="583" actId="478"/>
          <ac:spMkLst>
            <pc:docMk/>
            <pc:sldMk cId="3907142970" sldId="403"/>
            <ac:spMk id="4" creationId="{437B73A1-76F2-8BED-C974-440A33586C2C}"/>
          </ac:spMkLst>
        </pc:spChg>
        <pc:picChg chg="add mod modCrop">
          <ac:chgData name="Matthieu De Mari" userId="dfb708c9-d8dc-439f-9a3b-c772bf4a311c" providerId="ADAL" clId="{0C574F24-0842-4510-AB61-4E12E986D5CF}" dt="2023-01-23T02:11:55.167" v="620" actId="14100"/>
          <ac:picMkLst>
            <pc:docMk/>
            <pc:sldMk cId="3907142970" sldId="403"/>
            <ac:picMk id="6" creationId="{D66BDE37-8D5D-471C-64FD-C3EF691B4C8D}"/>
          </ac:picMkLst>
        </pc:picChg>
      </pc:sldChg>
      <pc:sldChg chg="addSp delSp modSp mod">
        <pc:chgData name="Matthieu De Mari" userId="dfb708c9-d8dc-439f-9a3b-c772bf4a311c" providerId="ADAL" clId="{0C574F24-0842-4510-AB61-4E12E986D5CF}" dt="2023-01-23T03:01:24.082" v="3745" actId="20577"/>
        <pc:sldMkLst>
          <pc:docMk/>
          <pc:sldMk cId="3664827220" sldId="404"/>
        </pc:sldMkLst>
        <pc:spChg chg="mod">
          <ac:chgData name="Matthieu De Mari" userId="dfb708c9-d8dc-439f-9a3b-c772bf4a311c" providerId="ADAL" clId="{0C574F24-0842-4510-AB61-4E12E986D5CF}" dt="2023-01-23T02:52:25.565" v="2547" actId="20577"/>
          <ac:spMkLst>
            <pc:docMk/>
            <pc:sldMk cId="3664827220" sldId="404"/>
            <ac:spMk id="2" creationId="{CB45F3FE-ECE7-5313-37C6-831A7971D996}"/>
          </ac:spMkLst>
        </pc:spChg>
        <pc:spChg chg="mod">
          <ac:chgData name="Matthieu De Mari" userId="dfb708c9-d8dc-439f-9a3b-c772bf4a311c" providerId="ADAL" clId="{0C574F24-0842-4510-AB61-4E12E986D5CF}" dt="2023-01-23T03:01:24.082" v="3745" actId="20577"/>
          <ac:spMkLst>
            <pc:docMk/>
            <pc:sldMk cId="3664827220" sldId="404"/>
            <ac:spMk id="3" creationId="{A8F9105B-275A-6368-138C-0B2E6CBEE91D}"/>
          </ac:spMkLst>
        </pc:spChg>
        <pc:spChg chg="del">
          <ac:chgData name="Matthieu De Mari" userId="dfb708c9-d8dc-439f-9a3b-c772bf4a311c" providerId="ADAL" clId="{0C574F24-0842-4510-AB61-4E12E986D5CF}" dt="2023-01-23T02:52:18.995" v="2522" actId="478"/>
          <ac:spMkLst>
            <pc:docMk/>
            <pc:sldMk cId="3664827220" sldId="404"/>
            <ac:spMk id="4" creationId="{38D19959-DD05-B705-BDF2-D6AD6D75C347}"/>
          </ac:spMkLst>
        </pc:spChg>
        <pc:picChg chg="add mod">
          <ac:chgData name="Matthieu De Mari" userId="dfb708c9-d8dc-439f-9a3b-c772bf4a311c" providerId="ADAL" clId="{0C574F24-0842-4510-AB61-4E12E986D5CF}" dt="2023-01-23T02:52:19.925" v="2523"/>
          <ac:picMkLst>
            <pc:docMk/>
            <pc:sldMk cId="3664827220" sldId="404"/>
            <ac:picMk id="5" creationId="{31E662FD-58CF-1D67-F7DD-42E536F3FF72}"/>
          </ac:picMkLst>
        </pc:picChg>
        <pc:picChg chg="add mod">
          <ac:chgData name="Matthieu De Mari" userId="dfb708c9-d8dc-439f-9a3b-c772bf4a311c" providerId="ADAL" clId="{0C574F24-0842-4510-AB61-4E12E986D5CF}" dt="2023-01-23T02:52:19.925" v="2523"/>
          <ac:picMkLst>
            <pc:docMk/>
            <pc:sldMk cId="3664827220" sldId="404"/>
            <ac:picMk id="6" creationId="{7BB68C2E-4569-1821-8077-FE4128C995F8}"/>
          </ac:picMkLst>
        </pc:picChg>
        <pc:picChg chg="add mod">
          <ac:chgData name="Matthieu De Mari" userId="dfb708c9-d8dc-439f-9a3b-c772bf4a311c" providerId="ADAL" clId="{0C574F24-0842-4510-AB61-4E12E986D5CF}" dt="2023-01-23T02:52:19.925" v="2523"/>
          <ac:picMkLst>
            <pc:docMk/>
            <pc:sldMk cId="3664827220" sldId="404"/>
            <ac:picMk id="7" creationId="{357314E6-E4B2-C9CA-C8F7-62A9019D3BF9}"/>
          </ac:picMkLst>
        </pc:picChg>
      </pc:sldChg>
      <pc:sldChg chg="addSp delSp modSp mod">
        <pc:chgData name="Matthieu De Mari" userId="dfb708c9-d8dc-439f-9a3b-c772bf4a311c" providerId="ADAL" clId="{0C574F24-0842-4510-AB61-4E12E986D5CF}" dt="2023-01-23T06:50:43.368" v="12141" actId="20577"/>
        <pc:sldMkLst>
          <pc:docMk/>
          <pc:sldMk cId="229390081" sldId="405"/>
        </pc:sldMkLst>
        <pc:spChg chg="mod">
          <ac:chgData name="Matthieu De Mari" userId="dfb708c9-d8dc-439f-9a3b-c772bf4a311c" providerId="ADAL" clId="{0C574F24-0842-4510-AB61-4E12E986D5CF}" dt="2023-01-23T03:09:54.024" v="4627" actId="20577"/>
          <ac:spMkLst>
            <pc:docMk/>
            <pc:sldMk cId="229390081" sldId="405"/>
            <ac:spMk id="2" creationId="{1D3B68C2-4970-4C7E-1F52-6140F374C9AD}"/>
          </ac:spMkLst>
        </pc:spChg>
        <pc:spChg chg="mod">
          <ac:chgData name="Matthieu De Mari" userId="dfb708c9-d8dc-439f-9a3b-c772bf4a311c" providerId="ADAL" clId="{0C574F24-0842-4510-AB61-4E12E986D5CF}" dt="2023-01-23T06:50:43.368" v="12141" actId="20577"/>
          <ac:spMkLst>
            <pc:docMk/>
            <pc:sldMk cId="229390081" sldId="405"/>
            <ac:spMk id="3" creationId="{7BDE96C0-465C-7952-04EA-C267AC8BF678}"/>
          </ac:spMkLst>
        </pc:spChg>
        <pc:spChg chg="del mod">
          <ac:chgData name="Matthieu De Mari" userId="dfb708c9-d8dc-439f-9a3b-c772bf4a311c" providerId="ADAL" clId="{0C574F24-0842-4510-AB61-4E12E986D5CF}" dt="2023-01-23T03:22:39.589" v="5374" actId="478"/>
          <ac:spMkLst>
            <pc:docMk/>
            <pc:sldMk cId="229390081" sldId="405"/>
            <ac:spMk id="4" creationId="{5E76589E-870E-419D-CF95-4309EACDB190}"/>
          </ac:spMkLst>
        </pc:spChg>
        <pc:picChg chg="add mod">
          <ac:chgData name="Matthieu De Mari" userId="dfb708c9-d8dc-439f-9a3b-c772bf4a311c" providerId="ADAL" clId="{0C574F24-0842-4510-AB61-4E12E986D5CF}" dt="2023-01-23T03:22:48.792" v="5377" actId="1076"/>
          <ac:picMkLst>
            <pc:docMk/>
            <pc:sldMk cId="229390081" sldId="405"/>
            <ac:picMk id="5" creationId="{00063CBA-B3D2-2A9F-6D07-B5D96185F347}"/>
          </ac:picMkLst>
        </pc:picChg>
      </pc:sldChg>
      <pc:sldChg chg="addSp delSp modSp mod ord modClrScheme chgLayout">
        <pc:chgData name="Matthieu De Mari" userId="dfb708c9-d8dc-439f-9a3b-c772bf4a311c" providerId="ADAL" clId="{0C574F24-0842-4510-AB61-4E12E986D5CF}" dt="2023-01-24T18:24:10.937" v="20655"/>
        <pc:sldMkLst>
          <pc:docMk/>
          <pc:sldMk cId="106661604" sldId="406"/>
        </pc:sldMkLst>
        <pc:spChg chg="mod ord">
          <ac:chgData name="Matthieu De Mari" userId="dfb708c9-d8dc-439f-9a3b-c772bf4a311c" providerId="ADAL" clId="{0C574F24-0842-4510-AB61-4E12E986D5CF}" dt="2023-01-24T18:10:16.867" v="19853" actId="700"/>
          <ac:spMkLst>
            <pc:docMk/>
            <pc:sldMk cId="106661604" sldId="406"/>
            <ac:spMk id="2" creationId="{B2D6E47F-EE41-14EC-57C7-619AC0EC550B}"/>
          </ac:spMkLst>
        </pc:spChg>
        <pc:spChg chg="mod ord">
          <ac:chgData name="Matthieu De Mari" userId="dfb708c9-d8dc-439f-9a3b-c772bf4a311c" providerId="ADAL" clId="{0C574F24-0842-4510-AB61-4E12E986D5CF}" dt="2023-01-24T18:18:15.746" v="20602" actId="20577"/>
          <ac:spMkLst>
            <pc:docMk/>
            <pc:sldMk cId="106661604" sldId="406"/>
            <ac:spMk id="3" creationId="{F9359CBB-2BA1-6409-CE17-97C6B596059A}"/>
          </ac:spMkLst>
        </pc:spChg>
        <pc:spChg chg="add del mod ord">
          <ac:chgData name="Matthieu De Mari" userId="dfb708c9-d8dc-439f-9a3b-c772bf4a311c" providerId="ADAL" clId="{0C574F24-0842-4510-AB61-4E12E986D5CF}" dt="2023-01-24T18:10:16.867" v="19853" actId="700"/>
          <ac:spMkLst>
            <pc:docMk/>
            <pc:sldMk cId="106661604" sldId="406"/>
            <ac:spMk id="4" creationId="{365159D7-FFDC-E4E5-C868-1D872205345A}"/>
          </ac:spMkLst>
        </pc:spChg>
      </pc:sldChg>
      <pc:sldChg chg="del">
        <pc:chgData name="Matthieu De Mari" userId="dfb708c9-d8dc-439f-9a3b-c772bf4a311c" providerId="ADAL" clId="{0C574F24-0842-4510-AB61-4E12E986D5CF}" dt="2023-01-23T03:54:10.874" v="8178" actId="47"/>
        <pc:sldMkLst>
          <pc:docMk/>
          <pc:sldMk cId="3166499987" sldId="407"/>
        </pc:sldMkLst>
      </pc:sldChg>
      <pc:sldChg chg="del">
        <pc:chgData name="Matthieu De Mari" userId="dfb708c9-d8dc-439f-9a3b-c772bf4a311c" providerId="ADAL" clId="{0C574F24-0842-4510-AB61-4E12E986D5CF}" dt="2023-01-23T03:53:56.645" v="8175" actId="47"/>
        <pc:sldMkLst>
          <pc:docMk/>
          <pc:sldMk cId="4017563613" sldId="408"/>
        </pc:sldMkLst>
      </pc:sldChg>
      <pc:sldChg chg="modSp del mod">
        <pc:chgData name="Matthieu De Mari" userId="dfb708c9-d8dc-439f-9a3b-c772bf4a311c" providerId="ADAL" clId="{0C574F24-0842-4510-AB61-4E12E986D5CF}" dt="2023-01-23T06:45:45.550" v="11612" actId="47"/>
        <pc:sldMkLst>
          <pc:docMk/>
          <pc:sldMk cId="947346955" sldId="409"/>
        </pc:sldMkLst>
        <pc:spChg chg="mod">
          <ac:chgData name="Matthieu De Mari" userId="dfb708c9-d8dc-439f-9a3b-c772bf4a311c" providerId="ADAL" clId="{0C574F24-0842-4510-AB61-4E12E986D5CF}" dt="2023-01-23T06:45:42.138" v="11610" actId="21"/>
          <ac:spMkLst>
            <pc:docMk/>
            <pc:sldMk cId="947346955" sldId="409"/>
            <ac:spMk id="2" creationId="{1D3B68C2-4970-4C7E-1F52-6140F374C9AD}"/>
          </ac:spMkLst>
        </pc:spChg>
        <pc:spChg chg="mod">
          <ac:chgData name="Matthieu De Mari" userId="dfb708c9-d8dc-439f-9a3b-c772bf4a311c" providerId="ADAL" clId="{0C574F24-0842-4510-AB61-4E12E986D5CF}" dt="2023-01-23T06:45:13.340" v="11608" actId="20577"/>
          <ac:spMkLst>
            <pc:docMk/>
            <pc:sldMk cId="947346955" sldId="409"/>
            <ac:spMk id="3" creationId="{7BDE96C0-465C-7952-04EA-C267AC8BF678}"/>
          </ac:spMkLst>
        </pc:spChg>
      </pc:sldChg>
      <pc:sldChg chg="del">
        <pc:chgData name="Matthieu De Mari" userId="dfb708c9-d8dc-439f-9a3b-c772bf4a311c" providerId="ADAL" clId="{0C574F24-0842-4510-AB61-4E12E986D5CF}" dt="2023-01-23T07:29:39.003" v="15324" actId="47"/>
        <pc:sldMkLst>
          <pc:docMk/>
          <pc:sldMk cId="648139788" sldId="410"/>
        </pc:sldMkLst>
      </pc:sldChg>
      <pc:sldChg chg="addSp modSp mod">
        <pc:chgData name="Matthieu De Mari" userId="dfb708c9-d8dc-439f-9a3b-c772bf4a311c" providerId="ADAL" clId="{0C574F24-0842-4510-AB61-4E12E986D5CF}" dt="2023-01-23T07:33:22.653" v="15965" actId="5793"/>
        <pc:sldMkLst>
          <pc:docMk/>
          <pc:sldMk cId="2039337153" sldId="411"/>
        </pc:sldMkLst>
        <pc:spChg chg="mod">
          <ac:chgData name="Matthieu De Mari" userId="dfb708c9-d8dc-439f-9a3b-c772bf4a311c" providerId="ADAL" clId="{0C574F24-0842-4510-AB61-4E12E986D5CF}" dt="2023-01-23T07:33:22.653" v="15965" actId="5793"/>
          <ac:spMkLst>
            <pc:docMk/>
            <pc:sldMk cId="2039337153" sldId="411"/>
            <ac:spMk id="2" creationId="{1D3B68C2-4970-4C7E-1F52-6140F374C9AD}"/>
          </ac:spMkLst>
        </pc:spChg>
        <pc:spChg chg="mod">
          <ac:chgData name="Matthieu De Mari" userId="dfb708c9-d8dc-439f-9a3b-c772bf4a311c" providerId="ADAL" clId="{0C574F24-0842-4510-AB61-4E12E986D5CF}" dt="2023-01-23T07:31:11.155" v="15563" actId="21"/>
          <ac:spMkLst>
            <pc:docMk/>
            <pc:sldMk cId="2039337153" sldId="411"/>
            <ac:spMk id="3" creationId="{7BDE96C0-465C-7952-04EA-C267AC8BF678}"/>
          </ac:spMkLst>
        </pc:spChg>
        <pc:spChg chg="mod">
          <ac:chgData name="Matthieu De Mari" userId="dfb708c9-d8dc-439f-9a3b-c772bf4a311c" providerId="ADAL" clId="{0C574F24-0842-4510-AB61-4E12E986D5CF}" dt="2023-01-23T07:32:14.694" v="15737" actId="113"/>
          <ac:spMkLst>
            <pc:docMk/>
            <pc:sldMk cId="2039337153" sldId="411"/>
            <ac:spMk id="4" creationId="{5E76589E-870E-419D-CF95-4309EACDB190}"/>
          </ac:spMkLst>
        </pc:spChg>
        <pc:spChg chg="add mod">
          <ac:chgData name="Matthieu De Mari" userId="dfb708c9-d8dc-439f-9a3b-c772bf4a311c" providerId="ADAL" clId="{0C574F24-0842-4510-AB61-4E12E986D5CF}" dt="2023-01-23T07:33:14.663" v="15960" actId="113"/>
          <ac:spMkLst>
            <pc:docMk/>
            <pc:sldMk cId="2039337153" sldId="411"/>
            <ac:spMk id="5" creationId="{756863AE-CE95-3DEE-60F5-9AD8AE03E1F9}"/>
          </ac:spMkLst>
        </pc:spChg>
      </pc:sldChg>
      <pc:sldChg chg="modSp mod">
        <pc:chgData name="Matthieu De Mari" userId="dfb708c9-d8dc-439f-9a3b-c772bf4a311c" providerId="ADAL" clId="{0C574F24-0842-4510-AB61-4E12E986D5CF}" dt="2023-01-23T08:08:25.011" v="18811" actId="20577"/>
        <pc:sldMkLst>
          <pc:docMk/>
          <pc:sldMk cId="1377302654" sldId="412"/>
        </pc:sldMkLst>
        <pc:spChg chg="mod">
          <ac:chgData name="Matthieu De Mari" userId="dfb708c9-d8dc-439f-9a3b-c772bf4a311c" providerId="ADAL" clId="{0C574F24-0842-4510-AB61-4E12E986D5CF}" dt="2023-01-23T07:47:44.508" v="17402" actId="20577"/>
          <ac:spMkLst>
            <pc:docMk/>
            <pc:sldMk cId="1377302654" sldId="412"/>
            <ac:spMk id="2" creationId="{1D3B68C2-4970-4C7E-1F52-6140F374C9AD}"/>
          </ac:spMkLst>
        </pc:spChg>
        <pc:spChg chg="mod">
          <ac:chgData name="Matthieu De Mari" userId="dfb708c9-d8dc-439f-9a3b-c772bf4a311c" providerId="ADAL" clId="{0C574F24-0842-4510-AB61-4E12E986D5CF}" dt="2023-01-23T07:51:30.275" v="17758" actId="20577"/>
          <ac:spMkLst>
            <pc:docMk/>
            <pc:sldMk cId="1377302654" sldId="412"/>
            <ac:spMk id="3" creationId="{7BDE96C0-465C-7952-04EA-C267AC8BF678}"/>
          </ac:spMkLst>
        </pc:spChg>
        <pc:spChg chg="mod">
          <ac:chgData name="Matthieu De Mari" userId="dfb708c9-d8dc-439f-9a3b-c772bf4a311c" providerId="ADAL" clId="{0C574F24-0842-4510-AB61-4E12E986D5CF}" dt="2023-01-23T08:08:25.011" v="18811" actId="20577"/>
          <ac:spMkLst>
            <pc:docMk/>
            <pc:sldMk cId="1377302654" sldId="412"/>
            <ac:spMk id="4" creationId="{5E76589E-870E-419D-CF95-4309EACDB190}"/>
          </ac:spMkLst>
        </pc:spChg>
      </pc:sldChg>
      <pc:sldChg chg="addSp delSp modSp new mod">
        <pc:chgData name="Matthieu De Mari" userId="dfb708c9-d8dc-439f-9a3b-c772bf4a311c" providerId="ADAL" clId="{0C574F24-0842-4510-AB61-4E12E986D5CF}" dt="2023-01-23T02:03:22.644" v="484" actId="5793"/>
        <pc:sldMkLst>
          <pc:docMk/>
          <pc:sldMk cId="3811152594" sldId="413"/>
        </pc:sldMkLst>
        <pc:spChg chg="mod">
          <ac:chgData name="Matthieu De Mari" userId="dfb708c9-d8dc-439f-9a3b-c772bf4a311c" providerId="ADAL" clId="{0C574F24-0842-4510-AB61-4E12E986D5CF}" dt="2023-01-23T01:58:05.595" v="182" actId="20577"/>
          <ac:spMkLst>
            <pc:docMk/>
            <pc:sldMk cId="3811152594" sldId="413"/>
            <ac:spMk id="2" creationId="{8F6E6AE3-0783-2504-FB20-97620F12FAF1}"/>
          </ac:spMkLst>
        </pc:spChg>
        <pc:spChg chg="mod">
          <ac:chgData name="Matthieu De Mari" userId="dfb708c9-d8dc-439f-9a3b-c772bf4a311c" providerId="ADAL" clId="{0C574F24-0842-4510-AB61-4E12E986D5CF}" dt="2023-01-23T02:03:22.644" v="484" actId="5793"/>
          <ac:spMkLst>
            <pc:docMk/>
            <pc:sldMk cId="3811152594" sldId="413"/>
            <ac:spMk id="3" creationId="{E4D678C0-BD3C-5BF0-1339-4AFB8229F7DA}"/>
          </ac:spMkLst>
        </pc:spChg>
        <pc:spChg chg="del">
          <ac:chgData name="Matthieu De Mari" userId="dfb708c9-d8dc-439f-9a3b-c772bf4a311c" providerId="ADAL" clId="{0C574F24-0842-4510-AB61-4E12E986D5CF}" dt="2023-01-23T01:58:08.634" v="183" actId="478"/>
          <ac:spMkLst>
            <pc:docMk/>
            <pc:sldMk cId="3811152594" sldId="413"/>
            <ac:spMk id="4" creationId="{EC64CA88-2EF4-E998-D7A9-CA4B80234E36}"/>
          </ac:spMkLst>
        </pc:spChg>
        <pc:picChg chg="add mod">
          <ac:chgData name="Matthieu De Mari" userId="dfb708c9-d8dc-439f-9a3b-c772bf4a311c" providerId="ADAL" clId="{0C574F24-0842-4510-AB61-4E12E986D5CF}" dt="2023-01-23T02:01:26.874" v="401" actId="14100"/>
          <ac:picMkLst>
            <pc:docMk/>
            <pc:sldMk cId="3811152594" sldId="413"/>
            <ac:picMk id="6" creationId="{9BAEAF4E-92E3-AB67-5518-51DFC5B50020}"/>
          </ac:picMkLst>
        </pc:picChg>
      </pc:sldChg>
      <pc:sldChg chg="addSp modSp add mod">
        <pc:chgData name="Matthieu De Mari" userId="dfb708c9-d8dc-439f-9a3b-c772bf4a311c" providerId="ADAL" clId="{0C574F24-0842-4510-AB61-4E12E986D5CF}" dt="2023-01-23T02:03:53.448" v="489" actId="20577"/>
        <pc:sldMkLst>
          <pc:docMk/>
          <pc:sldMk cId="509404901" sldId="414"/>
        </pc:sldMkLst>
        <pc:spChg chg="mod">
          <ac:chgData name="Matthieu De Mari" userId="dfb708c9-d8dc-439f-9a3b-c772bf4a311c" providerId="ADAL" clId="{0C574F24-0842-4510-AB61-4E12E986D5CF}" dt="2023-01-23T02:03:53.448" v="489" actId="20577"/>
          <ac:spMkLst>
            <pc:docMk/>
            <pc:sldMk cId="509404901" sldId="414"/>
            <ac:spMk id="3" creationId="{E4D678C0-BD3C-5BF0-1339-4AFB8229F7DA}"/>
          </ac:spMkLst>
        </pc:spChg>
        <pc:picChg chg="add mod">
          <ac:chgData name="Matthieu De Mari" userId="dfb708c9-d8dc-439f-9a3b-c772bf4a311c" providerId="ADAL" clId="{0C574F24-0842-4510-AB61-4E12E986D5CF}" dt="2023-01-23T02:01:29.866" v="402"/>
          <ac:picMkLst>
            <pc:docMk/>
            <pc:sldMk cId="509404901" sldId="414"/>
            <ac:picMk id="4" creationId="{A1101FF3-693B-C90F-4D24-79DD171D3504}"/>
          </ac:picMkLst>
        </pc:picChg>
      </pc:sldChg>
      <pc:sldChg chg="addSp delSp modSp new mod">
        <pc:chgData name="Matthieu De Mari" userId="dfb708c9-d8dc-439f-9a3b-c772bf4a311c" providerId="ADAL" clId="{0C574F24-0842-4510-AB61-4E12E986D5CF}" dt="2023-01-23T02:39:15.453" v="1721" actId="5793"/>
        <pc:sldMkLst>
          <pc:docMk/>
          <pc:sldMk cId="4078490329" sldId="415"/>
        </pc:sldMkLst>
        <pc:spChg chg="mod">
          <ac:chgData name="Matthieu De Mari" userId="dfb708c9-d8dc-439f-9a3b-c772bf4a311c" providerId="ADAL" clId="{0C574F24-0842-4510-AB61-4E12E986D5CF}" dt="2023-01-23T02:25:49.343" v="933" actId="20577"/>
          <ac:spMkLst>
            <pc:docMk/>
            <pc:sldMk cId="4078490329" sldId="415"/>
            <ac:spMk id="2" creationId="{8750558E-04AA-1E98-7827-BC3AFBCFB8DC}"/>
          </ac:spMkLst>
        </pc:spChg>
        <pc:spChg chg="mod">
          <ac:chgData name="Matthieu De Mari" userId="dfb708c9-d8dc-439f-9a3b-c772bf4a311c" providerId="ADAL" clId="{0C574F24-0842-4510-AB61-4E12E986D5CF}" dt="2023-01-23T02:39:15.453" v="1721" actId="5793"/>
          <ac:spMkLst>
            <pc:docMk/>
            <pc:sldMk cId="4078490329" sldId="415"/>
            <ac:spMk id="3" creationId="{2CAC5612-DA1C-B920-F4AC-1A2C33918BA4}"/>
          </ac:spMkLst>
        </pc:spChg>
        <pc:spChg chg="del">
          <ac:chgData name="Matthieu De Mari" userId="dfb708c9-d8dc-439f-9a3b-c772bf4a311c" providerId="ADAL" clId="{0C574F24-0842-4510-AB61-4E12E986D5CF}" dt="2023-01-23T02:25:42.796" v="902" actId="478"/>
          <ac:spMkLst>
            <pc:docMk/>
            <pc:sldMk cId="4078490329" sldId="415"/>
            <ac:spMk id="4" creationId="{6F66DD2F-9842-FD2C-CC5E-40D7094C71B6}"/>
          </ac:spMkLst>
        </pc:spChg>
        <pc:picChg chg="add mod">
          <ac:chgData name="Matthieu De Mari" userId="dfb708c9-d8dc-439f-9a3b-c772bf4a311c" providerId="ADAL" clId="{0C574F24-0842-4510-AB61-4E12E986D5CF}" dt="2023-01-23T02:26:46.710" v="983"/>
          <ac:picMkLst>
            <pc:docMk/>
            <pc:sldMk cId="4078490329" sldId="415"/>
            <ac:picMk id="5" creationId="{CCD4D58C-EB87-859D-CDD7-DDBEA8CD35C6}"/>
          </ac:picMkLst>
        </pc:picChg>
        <pc:picChg chg="add mod">
          <ac:chgData name="Matthieu De Mari" userId="dfb708c9-d8dc-439f-9a3b-c772bf4a311c" providerId="ADAL" clId="{0C574F24-0842-4510-AB61-4E12E986D5CF}" dt="2023-01-23T02:26:46.710" v="983"/>
          <ac:picMkLst>
            <pc:docMk/>
            <pc:sldMk cId="4078490329" sldId="415"/>
            <ac:picMk id="6" creationId="{FE0A3EE8-95B0-834B-B276-6BA2F57BEDAE}"/>
          </ac:picMkLst>
        </pc:picChg>
        <pc:picChg chg="add mod">
          <ac:chgData name="Matthieu De Mari" userId="dfb708c9-d8dc-439f-9a3b-c772bf4a311c" providerId="ADAL" clId="{0C574F24-0842-4510-AB61-4E12E986D5CF}" dt="2023-01-23T02:26:46.710" v="983"/>
          <ac:picMkLst>
            <pc:docMk/>
            <pc:sldMk cId="4078490329" sldId="415"/>
            <ac:picMk id="7" creationId="{B3A5D5C7-2482-B979-6D00-79594D128A44}"/>
          </ac:picMkLst>
        </pc:picChg>
      </pc:sldChg>
      <pc:sldChg chg="addSp delSp modSp add mod">
        <pc:chgData name="Matthieu De Mari" userId="dfb708c9-d8dc-439f-9a3b-c772bf4a311c" providerId="ADAL" clId="{0C574F24-0842-4510-AB61-4E12E986D5CF}" dt="2023-01-23T02:25:03.176" v="858" actId="478"/>
        <pc:sldMkLst>
          <pc:docMk/>
          <pc:sldMk cId="4018968704" sldId="416"/>
        </pc:sldMkLst>
        <pc:spChg chg="mod">
          <ac:chgData name="Matthieu De Mari" userId="dfb708c9-d8dc-439f-9a3b-c772bf4a311c" providerId="ADAL" clId="{0C574F24-0842-4510-AB61-4E12E986D5CF}" dt="2023-01-23T02:19:14.556" v="685" actId="20577"/>
          <ac:spMkLst>
            <pc:docMk/>
            <pc:sldMk cId="4018968704" sldId="416"/>
            <ac:spMk id="2" creationId="{5B1F06AE-BE85-D05A-4ACC-C9832753A142}"/>
          </ac:spMkLst>
        </pc:spChg>
        <pc:spChg chg="mod">
          <ac:chgData name="Matthieu De Mari" userId="dfb708c9-d8dc-439f-9a3b-c772bf4a311c" providerId="ADAL" clId="{0C574F24-0842-4510-AB61-4E12E986D5CF}" dt="2023-01-23T02:12:50.975" v="646" actId="5793"/>
          <ac:spMkLst>
            <pc:docMk/>
            <pc:sldMk cId="4018968704" sldId="416"/>
            <ac:spMk id="3" creationId="{DFE696BC-BC79-7B38-76F4-69E530908CB4}"/>
          </ac:spMkLst>
        </pc:spChg>
        <pc:spChg chg="del mod">
          <ac:chgData name="Matthieu De Mari" userId="dfb708c9-d8dc-439f-9a3b-c772bf4a311c" providerId="ADAL" clId="{0C574F24-0842-4510-AB61-4E12E986D5CF}" dt="2023-01-23T02:12:01.564" v="621" actId="478"/>
          <ac:spMkLst>
            <pc:docMk/>
            <pc:sldMk cId="4018968704" sldId="416"/>
            <ac:spMk id="4" creationId="{437B73A1-76F2-8BED-C974-440A33586C2C}"/>
          </ac:spMkLst>
        </pc:spChg>
        <pc:picChg chg="add mod">
          <ac:chgData name="Matthieu De Mari" userId="dfb708c9-d8dc-439f-9a3b-c772bf4a311c" providerId="ADAL" clId="{0C574F24-0842-4510-AB61-4E12E986D5CF}" dt="2023-01-23T02:16:53.285" v="662" actId="1076"/>
          <ac:picMkLst>
            <pc:docMk/>
            <pc:sldMk cId="4018968704" sldId="416"/>
            <ac:picMk id="6" creationId="{06308B0C-B80A-8F5E-64C2-ABCE80C126E5}"/>
          </ac:picMkLst>
        </pc:picChg>
        <pc:picChg chg="add del mod">
          <ac:chgData name="Matthieu De Mari" userId="dfb708c9-d8dc-439f-9a3b-c772bf4a311c" providerId="ADAL" clId="{0C574F24-0842-4510-AB61-4E12E986D5CF}" dt="2023-01-23T02:25:03.176" v="858" actId="478"/>
          <ac:picMkLst>
            <pc:docMk/>
            <pc:sldMk cId="4018968704" sldId="416"/>
            <ac:picMk id="8" creationId="{F5242E59-7666-31A4-2AD1-857900B71193}"/>
          </ac:picMkLst>
        </pc:picChg>
      </pc:sldChg>
      <pc:sldChg chg="delSp modSp new mod modClrScheme chgLayout">
        <pc:chgData name="Matthieu De Mari" userId="dfb708c9-d8dc-439f-9a3b-c772bf4a311c" providerId="ADAL" clId="{0C574F24-0842-4510-AB61-4E12E986D5CF}" dt="2023-01-25T00:34:21.878" v="23280" actId="207"/>
        <pc:sldMkLst>
          <pc:docMk/>
          <pc:sldMk cId="1601230078" sldId="417"/>
        </pc:sldMkLst>
        <pc:spChg chg="mod ord">
          <ac:chgData name="Matthieu De Mari" userId="dfb708c9-d8dc-439f-9a3b-c772bf4a311c" providerId="ADAL" clId="{0C574F24-0842-4510-AB61-4E12E986D5CF}" dt="2023-01-25T00:34:08.169" v="23270" actId="700"/>
          <ac:spMkLst>
            <pc:docMk/>
            <pc:sldMk cId="1601230078" sldId="417"/>
            <ac:spMk id="2" creationId="{EF03ED6E-FA87-673E-629C-5D5FF1BB133E}"/>
          </ac:spMkLst>
        </pc:spChg>
        <pc:spChg chg="mod ord">
          <ac:chgData name="Matthieu De Mari" userId="dfb708c9-d8dc-439f-9a3b-c772bf4a311c" providerId="ADAL" clId="{0C574F24-0842-4510-AB61-4E12E986D5CF}" dt="2023-01-25T00:34:21.878" v="23280" actId="207"/>
          <ac:spMkLst>
            <pc:docMk/>
            <pc:sldMk cId="1601230078" sldId="417"/>
            <ac:spMk id="3" creationId="{80440BA0-757A-9C9A-35E1-6BE3FEE6E356}"/>
          </ac:spMkLst>
        </pc:spChg>
        <pc:spChg chg="del">
          <ac:chgData name="Matthieu De Mari" userId="dfb708c9-d8dc-439f-9a3b-c772bf4a311c" providerId="ADAL" clId="{0C574F24-0842-4510-AB61-4E12E986D5CF}" dt="2023-01-23T02:36:28.682" v="1636" actId="478"/>
          <ac:spMkLst>
            <pc:docMk/>
            <pc:sldMk cId="1601230078" sldId="417"/>
            <ac:spMk id="4" creationId="{0DC7342E-E179-AC44-FBB1-F8A226DC666D}"/>
          </ac:spMkLst>
        </pc:spChg>
      </pc:sldChg>
      <pc:sldChg chg="addSp delSp modSp add mod ord">
        <pc:chgData name="Matthieu De Mari" userId="dfb708c9-d8dc-439f-9a3b-c772bf4a311c" providerId="ADAL" clId="{0C574F24-0842-4510-AB61-4E12E986D5CF}" dt="2023-01-23T02:37:17.331" v="1638"/>
        <pc:sldMkLst>
          <pc:docMk/>
          <pc:sldMk cId="2872533062" sldId="418"/>
        </pc:sldMkLst>
        <pc:spChg chg="mod">
          <ac:chgData name="Matthieu De Mari" userId="dfb708c9-d8dc-439f-9a3b-c772bf4a311c" providerId="ADAL" clId="{0C574F24-0842-4510-AB61-4E12E986D5CF}" dt="2023-01-23T02:19:18.359" v="694" actId="20577"/>
          <ac:spMkLst>
            <pc:docMk/>
            <pc:sldMk cId="2872533062" sldId="418"/>
            <ac:spMk id="2" creationId="{5B1F06AE-BE85-D05A-4ACC-C9832753A142}"/>
          </ac:spMkLst>
        </pc:spChg>
        <pc:spChg chg="mod">
          <ac:chgData name="Matthieu De Mari" userId="dfb708c9-d8dc-439f-9a3b-c772bf4a311c" providerId="ADAL" clId="{0C574F24-0842-4510-AB61-4E12E986D5CF}" dt="2023-01-23T02:17:11.257" v="669" actId="6549"/>
          <ac:spMkLst>
            <pc:docMk/>
            <pc:sldMk cId="2872533062" sldId="418"/>
            <ac:spMk id="3" creationId="{DFE696BC-BC79-7B38-76F4-69E530908CB4}"/>
          </ac:spMkLst>
        </pc:spChg>
        <pc:picChg chg="add del mod modCrop">
          <ac:chgData name="Matthieu De Mari" userId="dfb708c9-d8dc-439f-9a3b-c772bf4a311c" providerId="ADAL" clId="{0C574F24-0842-4510-AB61-4E12E986D5CF}" dt="2023-01-23T02:21:13.294" v="715" actId="478"/>
          <ac:picMkLst>
            <pc:docMk/>
            <pc:sldMk cId="2872533062" sldId="418"/>
            <ac:picMk id="5" creationId="{FE8A90A9-AFCF-6C73-BD37-65240509B680}"/>
          </ac:picMkLst>
        </pc:picChg>
        <pc:picChg chg="add del mod">
          <ac:chgData name="Matthieu De Mari" userId="dfb708c9-d8dc-439f-9a3b-c772bf4a311c" providerId="ADAL" clId="{0C574F24-0842-4510-AB61-4E12E986D5CF}" dt="2023-01-23T02:21:12.794" v="714" actId="478"/>
          <ac:picMkLst>
            <pc:docMk/>
            <pc:sldMk cId="2872533062" sldId="418"/>
            <ac:picMk id="7" creationId="{9C512BD1-1222-4557-ABF7-4AED91C9BEDD}"/>
          </ac:picMkLst>
        </pc:picChg>
        <pc:picChg chg="add mod">
          <ac:chgData name="Matthieu De Mari" userId="dfb708c9-d8dc-439f-9a3b-c772bf4a311c" providerId="ADAL" clId="{0C574F24-0842-4510-AB61-4E12E986D5CF}" dt="2023-01-23T02:21:20.240" v="719" actId="1076"/>
          <ac:picMkLst>
            <pc:docMk/>
            <pc:sldMk cId="2872533062" sldId="418"/>
            <ac:picMk id="9" creationId="{36ED8BF8-2120-C8FD-DCA2-31062413FBE6}"/>
          </ac:picMkLst>
        </pc:picChg>
      </pc:sldChg>
      <pc:sldChg chg="addSp delSp modSp add mod ord">
        <pc:chgData name="Matthieu De Mari" userId="dfb708c9-d8dc-439f-9a3b-c772bf4a311c" providerId="ADAL" clId="{0C574F24-0842-4510-AB61-4E12E986D5CF}" dt="2023-01-23T02:37:17.331" v="1638"/>
        <pc:sldMkLst>
          <pc:docMk/>
          <pc:sldMk cId="4106263664" sldId="419"/>
        </pc:sldMkLst>
        <pc:spChg chg="add mod">
          <ac:chgData name="Matthieu De Mari" userId="dfb708c9-d8dc-439f-9a3b-c772bf4a311c" providerId="ADAL" clId="{0C574F24-0842-4510-AB61-4E12E986D5CF}" dt="2023-01-23T02:24:45.659" v="855" actId="14100"/>
          <ac:spMkLst>
            <pc:docMk/>
            <pc:sldMk cId="4106263664" sldId="419"/>
            <ac:spMk id="10" creationId="{DD5E5241-D153-27CD-95A4-1B2841EB70CE}"/>
          </ac:spMkLst>
        </pc:spChg>
        <pc:spChg chg="add del mod">
          <ac:chgData name="Matthieu De Mari" userId="dfb708c9-d8dc-439f-9a3b-c772bf4a311c" providerId="ADAL" clId="{0C574F24-0842-4510-AB61-4E12E986D5CF}" dt="2023-01-23T02:23:25.906" v="832" actId="478"/>
          <ac:spMkLst>
            <pc:docMk/>
            <pc:sldMk cId="4106263664" sldId="419"/>
            <ac:spMk id="11" creationId="{93EE0203-6B17-7A40-5734-A97F848F10FB}"/>
          </ac:spMkLst>
        </pc:spChg>
        <pc:spChg chg="add del mod">
          <ac:chgData name="Matthieu De Mari" userId="dfb708c9-d8dc-439f-9a3b-c772bf4a311c" providerId="ADAL" clId="{0C574F24-0842-4510-AB61-4E12E986D5CF}" dt="2023-01-23T02:23:20.910" v="830" actId="478"/>
          <ac:spMkLst>
            <pc:docMk/>
            <pc:sldMk cId="4106263664" sldId="419"/>
            <ac:spMk id="12" creationId="{A1F4AFB2-E8BE-0D97-C601-510F6402D914}"/>
          </ac:spMkLst>
        </pc:spChg>
        <pc:spChg chg="add del mod">
          <ac:chgData name="Matthieu De Mari" userId="dfb708c9-d8dc-439f-9a3b-c772bf4a311c" providerId="ADAL" clId="{0C574F24-0842-4510-AB61-4E12E986D5CF}" dt="2023-01-23T02:24:30.750" v="849" actId="478"/>
          <ac:spMkLst>
            <pc:docMk/>
            <pc:sldMk cId="4106263664" sldId="419"/>
            <ac:spMk id="16" creationId="{F59836A8-9756-2CBE-F13E-BE942FE69D91}"/>
          </ac:spMkLst>
        </pc:spChg>
        <pc:spChg chg="add mod">
          <ac:chgData name="Matthieu De Mari" userId="dfb708c9-d8dc-439f-9a3b-c772bf4a311c" providerId="ADAL" clId="{0C574F24-0842-4510-AB61-4E12E986D5CF}" dt="2023-01-23T02:24:24.887" v="848" actId="14100"/>
          <ac:spMkLst>
            <pc:docMk/>
            <pc:sldMk cId="4106263664" sldId="419"/>
            <ac:spMk id="17" creationId="{F5E578C5-72DB-3A99-6C10-BDB3B95E79B1}"/>
          </ac:spMkLst>
        </pc:spChg>
        <pc:spChg chg="add mod">
          <ac:chgData name="Matthieu De Mari" userId="dfb708c9-d8dc-439f-9a3b-c772bf4a311c" providerId="ADAL" clId="{0C574F24-0842-4510-AB61-4E12E986D5CF}" dt="2023-01-23T02:24:40.231" v="853" actId="1076"/>
          <ac:spMkLst>
            <pc:docMk/>
            <pc:sldMk cId="4106263664" sldId="419"/>
            <ac:spMk id="18" creationId="{9AF70780-ED8F-B90F-D542-2F5BD4BE423B}"/>
          </ac:spMkLst>
        </pc:spChg>
        <pc:picChg chg="add mod">
          <ac:chgData name="Matthieu De Mari" userId="dfb708c9-d8dc-439f-9a3b-c772bf4a311c" providerId="ADAL" clId="{0C574F24-0842-4510-AB61-4E12E986D5CF}" dt="2023-01-23T02:24:54.353" v="856" actId="1076"/>
          <ac:picMkLst>
            <pc:docMk/>
            <pc:sldMk cId="4106263664" sldId="419"/>
            <ac:picMk id="4" creationId="{A04F8E1D-C152-D778-773B-72597F78AC94}"/>
          </ac:picMkLst>
        </pc:picChg>
        <pc:picChg chg="mod">
          <ac:chgData name="Matthieu De Mari" userId="dfb708c9-d8dc-439f-9a3b-c772bf4a311c" providerId="ADAL" clId="{0C574F24-0842-4510-AB61-4E12E986D5CF}" dt="2023-01-23T02:24:10.645" v="842" actId="1076"/>
          <ac:picMkLst>
            <pc:docMk/>
            <pc:sldMk cId="4106263664" sldId="419"/>
            <ac:picMk id="5" creationId="{FE8A90A9-AFCF-6C73-BD37-65240509B680}"/>
          </ac:picMkLst>
        </pc:picChg>
        <pc:picChg chg="mod">
          <ac:chgData name="Matthieu De Mari" userId="dfb708c9-d8dc-439f-9a3b-c772bf4a311c" providerId="ADAL" clId="{0C574F24-0842-4510-AB61-4E12E986D5CF}" dt="2023-01-23T02:23:23.437" v="831" actId="14100"/>
          <ac:picMkLst>
            <pc:docMk/>
            <pc:sldMk cId="4106263664" sldId="419"/>
            <ac:picMk id="7" creationId="{9C512BD1-1222-4557-ABF7-4AED91C9BEDD}"/>
          </ac:picMkLst>
        </pc:picChg>
        <pc:picChg chg="del">
          <ac:chgData name="Matthieu De Mari" userId="dfb708c9-d8dc-439f-9a3b-c772bf4a311c" providerId="ADAL" clId="{0C574F24-0842-4510-AB61-4E12E986D5CF}" dt="2023-01-23T02:21:10.672" v="713" actId="478"/>
          <ac:picMkLst>
            <pc:docMk/>
            <pc:sldMk cId="4106263664" sldId="419"/>
            <ac:picMk id="9" creationId="{36ED8BF8-2120-C8FD-DCA2-31062413FBE6}"/>
          </ac:picMkLst>
        </pc:picChg>
        <pc:cxnChg chg="add del">
          <ac:chgData name="Matthieu De Mari" userId="dfb708c9-d8dc-439f-9a3b-c772bf4a311c" providerId="ADAL" clId="{0C574F24-0842-4510-AB61-4E12E986D5CF}" dt="2023-01-23T02:21:53.878" v="726" actId="478"/>
          <ac:cxnSpMkLst>
            <pc:docMk/>
            <pc:sldMk cId="4106263664" sldId="419"/>
            <ac:cxnSpMk id="8" creationId="{A7D8513D-C034-868F-26BB-EB3B41463EF9}"/>
          </ac:cxnSpMkLst>
        </pc:cxnChg>
        <pc:cxnChg chg="add del mod">
          <ac:chgData name="Matthieu De Mari" userId="dfb708c9-d8dc-439f-9a3b-c772bf4a311c" providerId="ADAL" clId="{0C574F24-0842-4510-AB61-4E12E986D5CF}" dt="2023-01-23T02:23:50.163" v="838" actId="478"/>
          <ac:cxnSpMkLst>
            <pc:docMk/>
            <pc:sldMk cId="4106263664" sldId="419"/>
            <ac:cxnSpMk id="14" creationId="{8697DF4D-D3E4-FAC6-4A98-E28677542B4C}"/>
          </ac:cxnSpMkLst>
        </pc:cxnChg>
      </pc:sldChg>
      <pc:sldChg chg="add">
        <pc:chgData name="Matthieu De Mari" userId="dfb708c9-d8dc-439f-9a3b-c772bf4a311c" providerId="ADAL" clId="{0C574F24-0842-4510-AB61-4E12E986D5CF}" dt="2023-01-23T02:25:00.840" v="857"/>
        <pc:sldMkLst>
          <pc:docMk/>
          <pc:sldMk cId="3608904858" sldId="420"/>
        </pc:sldMkLst>
      </pc:sldChg>
      <pc:sldChg chg="addSp delSp modSp add mod">
        <pc:chgData name="Matthieu De Mari" userId="dfb708c9-d8dc-439f-9a3b-c772bf4a311c" providerId="ADAL" clId="{0C574F24-0842-4510-AB61-4E12E986D5CF}" dt="2023-01-23T02:39:11.317" v="1718" actId="5793"/>
        <pc:sldMkLst>
          <pc:docMk/>
          <pc:sldMk cId="3917610152" sldId="421"/>
        </pc:sldMkLst>
        <pc:spChg chg="mod">
          <ac:chgData name="Matthieu De Mari" userId="dfb708c9-d8dc-439f-9a3b-c772bf4a311c" providerId="ADAL" clId="{0C574F24-0842-4510-AB61-4E12E986D5CF}" dt="2023-01-23T02:36:09.627" v="1589" actId="20577"/>
          <ac:spMkLst>
            <pc:docMk/>
            <pc:sldMk cId="3917610152" sldId="421"/>
            <ac:spMk id="2" creationId="{8750558E-04AA-1E98-7827-BC3AFBCFB8DC}"/>
          </ac:spMkLst>
        </pc:spChg>
        <pc:spChg chg="mod">
          <ac:chgData name="Matthieu De Mari" userId="dfb708c9-d8dc-439f-9a3b-c772bf4a311c" providerId="ADAL" clId="{0C574F24-0842-4510-AB61-4E12E986D5CF}" dt="2023-01-23T02:39:11.317" v="1718" actId="5793"/>
          <ac:spMkLst>
            <pc:docMk/>
            <pc:sldMk cId="3917610152" sldId="421"/>
            <ac:spMk id="3" creationId="{2CAC5612-DA1C-B920-F4AC-1A2C33918BA4}"/>
          </ac:spMkLst>
        </pc:spChg>
        <pc:picChg chg="add mod">
          <ac:chgData name="Matthieu De Mari" userId="dfb708c9-d8dc-439f-9a3b-c772bf4a311c" providerId="ADAL" clId="{0C574F24-0842-4510-AB61-4E12E986D5CF}" dt="2023-01-23T02:31:51.627" v="1175" actId="1076"/>
          <ac:picMkLst>
            <pc:docMk/>
            <pc:sldMk cId="3917610152" sldId="421"/>
            <ac:picMk id="4" creationId="{583C7EF1-C4AC-713C-63B9-4157061F41A3}"/>
          </ac:picMkLst>
        </pc:picChg>
        <pc:picChg chg="del">
          <ac:chgData name="Matthieu De Mari" userId="dfb708c9-d8dc-439f-9a3b-c772bf4a311c" providerId="ADAL" clId="{0C574F24-0842-4510-AB61-4E12E986D5CF}" dt="2023-01-23T02:31:40.944" v="1171" actId="478"/>
          <ac:picMkLst>
            <pc:docMk/>
            <pc:sldMk cId="3917610152" sldId="421"/>
            <ac:picMk id="5" creationId="{CCD4D58C-EB87-859D-CDD7-DDBEA8CD35C6}"/>
          </ac:picMkLst>
        </pc:picChg>
        <pc:picChg chg="del">
          <ac:chgData name="Matthieu De Mari" userId="dfb708c9-d8dc-439f-9a3b-c772bf4a311c" providerId="ADAL" clId="{0C574F24-0842-4510-AB61-4E12E986D5CF}" dt="2023-01-23T02:31:39.645" v="1169" actId="478"/>
          <ac:picMkLst>
            <pc:docMk/>
            <pc:sldMk cId="3917610152" sldId="421"/>
            <ac:picMk id="6" creationId="{FE0A3EE8-95B0-834B-B276-6BA2F57BEDAE}"/>
          </ac:picMkLst>
        </pc:picChg>
        <pc:picChg chg="del">
          <ac:chgData name="Matthieu De Mari" userId="dfb708c9-d8dc-439f-9a3b-c772bf4a311c" providerId="ADAL" clId="{0C574F24-0842-4510-AB61-4E12E986D5CF}" dt="2023-01-23T02:31:40.456" v="1170" actId="478"/>
          <ac:picMkLst>
            <pc:docMk/>
            <pc:sldMk cId="3917610152" sldId="421"/>
            <ac:picMk id="7" creationId="{B3A5D5C7-2482-B979-6D00-79594D128A44}"/>
          </ac:picMkLst>
        </pc:picChg>
      </pc:sldChg>
      <pc:sldChg chg="delSp modSp add mod ord">
        <pc:chgData name="Matthieu De Mari" userId="dfb708c9-d8dc-439f-9a3b-c772bf4a311c" providerId="ADAL" clId="{0C574F24-0842-4510-AB61-4E12E986D5CF}" dt="2023-01-23T02:40:26.824" v="1734" actId="113"/>
        <pc:sldMkLst>
          <pc:docMk/>
          <pc:sldMk cId="111364915" sldId="422"/>
        </pc:sldMkLst>
        <pc:spChg chg="mod">
          <ac:chgData name="Matthieu De Mari" userId="dfb708c9-d8dc-439f-9a3b-c772bf4a311c" providerId="ADAL" clId="{0C574F24-0842-4510-AB61-4E12E986D5CF}" dt="2023-01-23T02:40:26.824" v="1734" actId="113"/>
          <ac:spMkLst>
            <pc:docMk/>
            <pc:sldMk cId="111364915" sldId="422"/>
            <ac:spMk id="3" creationId="{DFE696BC-BC79-7B38-76F4-69E530908CB4}"/>
          </ac:spMkLst>
        </pc:spChg>
        <pc:picChg chg="del">
          <ac:chgData name="Matthieu De Mari" userId="dfb708c9-d8dc-439f-9a3b-c772bf4a311c" providerId="ADAL" clId="{0C574F24-0842-4510-AB61-4E12E986D5CF}" dt="2023-01-23T02:32:05.341" v="1179" actId="478"/>
          <ac:picMkLst>
            <pc:docMk/>
            <pc:sldMk cId="111364915" sldId="422"/>
            <ac:picMk id="6" creationId="{06308B0C-B80A-8F5E-64C2-ABCE80C126E5}"/>
          </ac:picMkLst>
        </pc:picChg>
      </pc:sldChg>
      <pc:sldChg chg="modSp add mod">
        <pc:chgData name="Matthieu De Mari" userId="dfb708c9-d8dc-439f-9a3b-c772bf4a311c" providerId="ADAL" clId="{0C574F24-0842-4510-AB61-4E12E986D5CF}" dt="2023-01-23T02:40:19.849" v="1730" actId="113"/>
        <pc:sldMkLst>
          <pc:docMk/>
          <pc:sldMk cId="2430248425" sldId="423"/>
        </pc:sldMkLst>
        <pc:spChg chg="mod">
          <ac:chgData name="Matthieu De Mari" userId="dfb708c9-d8dc-439f-9a3b-c772bf4a311c" providerId="ADAL" clId="{0C574F24-0842-4510-AB61-4E12E986D5CF}" dt="2023-01-23T02:40:19.849" v="1730" actId="113"/>
          <ac:spMkLst>
            <pc:docMk/>
            <pc:sldMk cId="2430248425" sldId="423"/>
            <ac:spMk id="3" creationId="{DFE696BC-BC79-7B38-76F4-69E530908CB4}"/>
          </ac:spMkLst>
        </pc:spChg>
      </pc:sldChg>
      <pc:sldChg chg="modSp add mod">
        <pc:chgData name="Matthieu De Mari" userId="dfb708c9-d8dc-439f-9a3b-c772bf4a311c" providerId="ADAL" clId="{0C574F24-0842-4510-AB61-4E12E986D5CF}" dt="2023-01-23T02:40:22.189" v="1732" actId="113"/>
        <pc:sldMkLst>
          <pc:docMk/>
          <pc:sldMk cId="257103436" sldId="424"/>
        </pc:sldMkLst>
        <pc:spChg chg="mod">
          <ac:chgData name="Matthieu De Mari" userId="dfb708c9-d8dc-439f-9a3b-c772bf4a311c" providerId="ADAL" clId="{0C574F24-0842-4510-AB61-4E12E986D5CF}" dt="2023-01-23T02:40:22.189" v="1732" actId="113"/>
          <ac:spMkLst>
            <pc:docMk/>
            <pc:sldMk cId="257103436" sldId="424"/>
            <ac:spMk id="3" creationId="{DFE696BC-BC79-7B38-76F4-69E530908CB4}"/>
          </ac:spMkLst>
        </pc:spChg>
      </pc:sldChg>
      <pc:sldChg chg="addSp modSp add mod">
        <pc:chgData name="Matthieu De Mari" userId="dfb708c9-d8dc-439f-9a3b-c772bf4a311c" providerId="ADAL" clId="{0C574F24-0842-4510-AB61-4E12E986D5CF}" dt="2023-01-25T00:34:30.926" v="23283" actId="20577"/>
        <pc:sldMkLst>
          <pc:docMk/>
          <pc:sldMk cId="1622593310" sldId="425"/>
        </pc:sldMkLst>
        <pc:spChg chg="mod">
          <ac:chgData name="Matthieu De Mari" userId="dfb708c9-d8dc-439f-9a3b-c772bf4a311c" providerId="ADAL" clId="{0C574F24-0842-4510-AB61-4E12E986D5CF}" dt="2023-01-25T00:34:30.926" v="23283" actId="20577"/>
          <ac:spMkLst>
            <pc:docMk/>
            <pc:sldMk cId="1622593310" sldId="425"/>
            <ac:spMk id="3" creationId="{80440BA0-757A-9C9A-35E1-6BE3FEE6E356}"/>
          </ac:spMkLst>
        </pc:spChg>
        <pc:picChg chg="add mod">
          <ac:chgData name="Matthieu De Mari" userId="dfb708c9-d8dc-439f-9a3b-c772bf4a311c" providerId="ADAL" clId="{0C574F24-0842-4510-AB61-4E12E986D5CF}" dt="2023-01-23T02:41:30.750" v="1750"/>
          <ac:picMkLst>
            <pc:docMk/>
            <pc:sldMk cId="1622593310" sldId="425"/>
            <ac:picMk id="4" creationId="{A27CB252-4B4C-E1ED-CAAD-2AAA6052055E}"/>
          </ac:picMkLst>
        </pc:picChg>
      </pc:sldChg>
      <pc:sldChg chg="addSp delSp modSp add mod">
        <pc:chgData name="Matthieu De Mari" userId="dfb708c9-d8dc-439f-9a3b-c772bf4a311c" providerId="ADAL" clId="{0C574F24-0842-4510-AB61-4E12E986D5CF}" dt="2023-01-23T02:49:38.690" v="2160" actId="5793"/>
        <pc:sldMkLst>
          <pc:docMk/>
          <pc:sldMk cId="1500383650" sldId="426"/>
        </pc:sldMkLst>
        <pc:spChg chg="mod">
          <ac:chgData name="Matthieu De Mari" userId="dfb708c9-d8dc-439f-9a3b-c772bf4a311c" providerId="ADAL" clId="{0C574F24-0842-4510-AB61-4E12E986D5CF}" dt="2023-01-23T02:49:38.690" v="2160" actId="5793"/>
          <ac:spMkLst>
            <pc:docMk/>
            <pc:sldMk cId="1500383650" sldId="426"/>
            <ac:spMk id="3" creationId="{80440BA0-757A-9C9A-35E1-6BE3FEE6E356}"/>
          </ac:spMkLst>
        </pc:spChg>
        <pc:spChg chg="add mod">
          <ac:chgData name="Matthieu De Mari" userId="dfb708c9-d8dc-439f-9a3b-c772bf4a311c" providerId="ADAL" clId="{0C574F24-0842-4510-AB61-4E12E986D5CF}" dt="2023-01-23T02:48:08.214" v="2066" actId="1037"/>
          <ac:spMkLst>
            <pc:docMk/>
            <pc:sldMk cId="1500383650" sldId="426"/>
            <ac:spMk id="14" creationId="{00787DAE-DB70-CD7C-D7C4-BA67EC38098C}"/>
          </ac:spMkLst>
        </pc:spChg>
        <pc:spChg chg="add mod">
          <ac:chgData name="Matthieu De Mari" userId="dfb708c9-d8dc-439f-9a3b-c772bf4a311c" providerId="ADAL" clId="{0C574F24-0842-4510-AB61-4E12E986D5CF}" dt="2023-01-23T02:48:34.783" v="2104" actId="1037"/>
          <ac:spMkLst>
            <pc:docMk/>
            <pc:sldMk cId="1500383650" sldId="426"/>
            <ac:spMk id="15" creationId="{63A6CD6A-6CA2-DB56-D846-3FB5CFB50AD9}"/>
          </ac:spMkLst>
        </pc:spChg>
        <pc:picChg chg="add mod">
          <ac:chgData name="Matthieu De Mari" userId="dfb708c9-d8dc-439f-9a3b-c772bf4a311c" providerId="ADAL" clId="{0C574F24-0842-4510-AB61-4E12E986D5CF}" dt="2023-01-23T02:46:31.760" v="2019" actId="1076"/>
          <ac:picMkLst>
            <pc:docMk/>
            <pc:sldMk cId="1500383650" sldId="426"/>
            <ac:picMk id="5" creationId="{920192A8-D31B-53AD-5AA9-B1D20E18E94B}"/>
          </ac:picMkLst>
        </pc:picChg>
        <pc:picChg chg="add del mod">
          <ac:chgData name="Matthieu De Mari" userId="dfb708c9-d8dc-439f-9a3b-c772bf4a311c" providerId="ADAL" clId="{0C574F24-0842-4510-AB61-4E12E986D5CF}" dt="2023-01-23T02:46:12.648" v="2018" actId="478"/>
          <ac:picMkLst>
            <pc:docMk/>
            <pc:sldMk cId="1500383650" sldId="426"/>
            <ac:picMk id="7" creationId="{31D78920-BA9D-9F84-1C4D-5E91F69E1B08}"/>
          </ac:picMkLst>
        </pc:picChg>
        <pc:picChg chg="add mod modCrop">
          <ac:chgData name="Matthieu De Mari" userId="dfb708c9-d8dc-439f-9a3b-c772bf4a311c" providerId="ADAL" clId="{0C574F24-0842-4510-AB61-4E12E986D5CF}" dt="2023-01-23T02:48:40.076" v="2112" actId="1035"/>
          <ac:picMkLst>
            <pc:docMk/>
            <pc:sldMk cId="1500383650" sldId="426"/>
            <ac:picMk id="9" creationId="{65AA3675-E5D5-1061-E2F6-C7DA83FAE6D8}"/>
          </ac:picMkLst>
        </pc:picChg>
        <pc:picChg chg="add mod modCrop">
          <ac:chgData name="Matthieu De Mari" userId="dfb708c9-d8dc-439f-9a3b-c772bf4a311c" providerId="ADAL" clId="{0C574F24-0842-4510-AB61-4E12E986D5CF}" dt="2023-01-23T02:48:10.735" v="2067" actId="1076"/>
          <ac:picMkLst>
            <pc:docMk/>
            <pc:sldMk cId="1500383650" sldId="426"/>
            <ac:picMk id="11" creationId="{911E3C98-D937-B0D5-B0AC-C5DC281B04AC}"/>
          </ac:picMkLst>
        </pc:picChg>
        <pc:picChg chg="add mod modCrop">
          <ac:chgData name="Matthieu De Mari" userId="dfb708c9-d8dc-439f-9a3b-c772bf4a311c" providerId="ADAL" clId="{0C574F24-0842-4510-AB61-4E12E986D5CF}" dt="2023-01-23T02:48:45.452" v="2115" actId="1037"/>
          <ac:picMkLst>
            <pc:docMk/>
            <pc:sldMk cId="1500383650" sldId="426"/>
            <ac:picMk id="13" creationId="{021D15F4-D0D8-C6B1-CE52-B783E8C210A8}"/>
          </ac:picMkLst>
        </pc:picChg>
      </pc:sldChg>
      <pc:sldChg chg="addSp delSp modSp new mod modClrScheme chgLayout">
        <pc:chgData name="Matthieu De Mari" userId="dfb708c9-d8dc-439f-9a3b-c772bf4a311c" providerId="ADAL" clId="{0C574F24-0842-4510-AB61-4E12E986D5CF}" dt="2023-01-23T02:51:28.095" v="2521" actId="27636"/>
        <pc:sldMkLst>
          <pc:docMk/>
          <pc:sldMk cId="4205168020" sldId="427"/>
        </pc:sldMkLst>
        <pc:spChg chg="mod ord">
          <ac:chgData name="Matthieu De Mari" userId="dfb708c9-d8dc-439f-9a3b-c772bf4a311c" providerId="ADAL" clId="{0C574F24-0842-4510-AB61-4E12E986D5CF}" dt="2023-01-23T02:50:12.445" v="2233" actId="700"/>
          <ac:spMkLst>
            <pc:docMk/>
            <pc:sldMk cId="4205168020" sldId="427"/>
            <ac:spMk id="2" creationId="{3552C151-78BC-FF7A-7302-FF4A4817FB60}"/>
          </ac:spMkLst>
        </pc:spChg>
        <pc:spChg chg="del mod ord">
          <ac:chgData name="Matthieu De Mari" userId="dfb708c9-d8dc-439f-9a3b-c772bf4a311c" providerId="ADAL" clId="{0C574F24-0842-4510-AB61-4E12E986D5CF}" dt="2023-01-23T02:50:12.445" v="2233" actId="700"/>
          <ac:spMkLst>
            <pc:docMk/>
            <pc:sldMk cId="4205168020" sldId="427"/>
            <ac:spMk id="3" creationId="{1FD2AB33-2D91-183F-5C7C-746FA997CEBB}"/>
          </ac:spMkLst>
        </pc:spChg>
        <pc:spChg chg="del">
          <ac:chgData name="Matthieu De Mari" userId="dfb708c9-d8dc-439f-9a3b-c772bf4a311c" providerId="ADAL" clId="{0C574F24-0842-4510-AB61-4E12E986D5CF}" dt="2023-01-23T02:50:04.135" v="2231" actId="478"/>
          <ac:spMkLst>
            <pc:docMk/>
            <pc:sldMk cId="4205168020" sldId="427"/>
            <ac:spMk id="4" creationId="{E4241BD6-2622-3A08-C9AB-98300B8326E3}"/>
          </ac:spMkLst>
        </pc:spChg>
        <pc:spChg chg="add mod ord">
          <ac:chgData name="Matthieu De Mari" userId="dfb708c9-d8dc-439f-9a3b-c772bf4a311c" providerId="ADAL" clId="{0C574F24-0842-4510-AB61-4E12E986D5CF}" dt="2023-01-23T02:51:28.095" v="2521" actId="27636"/>
          <ac:spMkLst>
            <pc:docMk/>
            <pc:sldMk cId="4205168020" sldId="427"/>
            <ac:spMk id="5" creationId="{E74BA30B-8195-4633-6744-AE86C2FDFC1E}"/>
          </ac:spMkLst>
        </pc:spChg>
      </pc:sldChg>
      <pc:sldChg chg="modSp add mod">
        <pc:chgData name="Matthieu De Mari" userId="dfb708c9-d8dc-439f-9a3b-c772bf4a311c" providerId="ADAL" clId="{0C574F24-0842-4510-AB61-4E12E986D5CF}" dt="2023-01-23T03:00:18.125" v="3711" actId="12"/>
        <pc:sldMkLst>
          <pc:docMk/>
          <pc:sldMk cId="3154110071" sldId="428"/>
        </pc:sldMkLst>
        <pc:spChg chg="mod">
          <ac:chgData name="Matthieu De Mari" userId="dfb708c9-d8dc-439f-9a3b-c772bf4a311c" providerId="ADAL" clId="{0C574F24-0842-4510-AB61-4E12E986D5CF}" dt="2023-01-23T03:00:18.125" v="3711" actId="12"/>
          <ac:spMkLst>
            <pc:docMk/>
            <pc:sldMk cId="3154110071" sldId="428"/>
            <ac:spMk id="3" creationId="{A8F9105B-275A-6368-138C-0B2E6CBEE91D}"/>
          </ac:spMkLst>
        </pc:spChg>
      </pc:sldChg>
      <pc:sldChg chg="modSp add mod">
        <pc:chgData name="Matthieu De Mari" userId="dfb708c9-d8dc-439f-9a3b-c772bf4a311c" providerId="ADAL" clId="{0C574F24-0842-4510-AB61-4E12E986D5CF}" dt="2023-01-23T03:00:24.851" v="3712" actId="11"/>
        <pc:sldMkLst>
          <pc:docMk/>
          <pc:sldMk cId="2034094350" sldId="429"/>
        </pc:sldMkLst>
        <pc:spChg chg="mod">
          <ac:chgData name="Matthieu De Mari" userId="dfb708c9-d8dc-439f-9a3b-c772bf4a311c" providerId="ADAL" clId="{0C574F24-0842-4510-AB61-4E12E986D5CF}" dt="2023-01-23T03:00:24.851" v="3712" actId="11"/>
          <ac:spMkLst>
            <pc:docMk/>
            <pc:sldMk cId="2034094350" sldId="429"/>
            <ac:spMk id="3" creationId="{A8F9105B-275A-6368-138C-0B2E6CBEE91D}"/>
          </ac:spMkLst>
        </pc:spChg>
      </pc:sldChg>
      <pc:sldChg chg="modSp add mod">
        <pc:chgData name="Matthieu De Mari" userId="dfb708c9-d8dc-439f-9a3b-c772bf4a311c" providerId="ADAL" clId="{0C574F24-0842-4510-AB61-4E12E986D5CF}" dt="2023-01-23T03:19:16.577" v="5213" actId="27636"/>
        <pc:sldMkLst>
          <pc:docMk/>
          <pc:sldMk cId="3987768113" sldId="430"/>
        </pc:sldMkLst>
        <pc:spChg chg="mod">
          <ac:chgData name="Matthieu De Mari" userId="dfb708c9-d8dc-439f-9a3b-c772bf4a311c" providerId="ADAL" clId="{0C574F24-0842-4510-AB61-4E12E986D5CF}" dt="2023-01-23T03:19:16.577" v="5213" actId="27636"/>
          <ac:spMkLst>
            <pc:docMk/>
            <pc:sldMk cId="3987768113" sldId="430"/>
            <ac:spMk id="3" creationId="{A8F9105B-275A-6368-138C-0B2E6CBEE91D}"/>
          </ac:spMkLst>
        </pc:spChg>
      </pc:sldChg>
      <pc:sldChg chg="modSp add mod">
        <pc:chgData name="Matthieu De Mari" userId="dfb708c9-d8dc-439f-9a3b-c772bf4a311c" providerId="ADAL" clId="{0C574F24-0842-4510-AB61-4E12E986D5CF}" dt="2023-01-23T03:09:05.852" v="4585" actId="20577"/>
        <pc:sldMkLst>
          <pc:docMk/>
          <pc:sldMk cId="2465108115" sldId="431"/>
        </pc:sldMkLst>
        <pc:spChg chg="mod">
          <ac:chgData name="Matthieu De Mari" userId="dfb708c9-d8dc-439f-9a3b-c772bf4a311c" providerId="ADAL" clId="{0C574F24-0842-4510-AB61-4E12E986D5CF}" dt="2023-01-23T03:09:05.852" v="4585" actId="20577"/>
          <ac:spMkLst>
            <pc:docMk/>
            <pc:sldMk cId="2465108115" sldId="431"/>
            <ac:spMk id="3" creationId="{D75CBEFE-1E34-9689-F127-9C649BD6EACA}"/>
          </ac:spMkLst>
        </pc:spChg>
      </pc:sldChg>
      <pc:sldChg chg="addSp delSp modSp add mod">
        <pc:chgData name="Matthieu De Mari" userId="dfb708c9-d8dc-439f-9a3b-c772bf4a311c" providerId="ADAL" clId="{0C574F24-0842-4510-AB61-4E12E986D5CF}" dt="2023-01-23T03:25:18.958" v="5448" actId="20577"/>
        <pc:sldMkLst>
          <pc:docMk/>
          <pc:sldMk cId="3127749793" sldId="432"/>
        </pc:sldMkLst>
        <pc:spChg chg="mod">
          <ac:chgData name="Matthieu De Mari" userId="dfb708c9-d8dc-439f-9a3b-c772bf4a311c" providerId="ADAL" clId="{0C574F24-0842-4510-AB61-4E12E986D5CF}" dt="2023-01-23T03:24:20.299" v="5424" actId="20577"/>
          <ac:spMkLst>
            <pc:docMk/>
            <pc:sldMk cId="3127749793" sldId="432"/>
            <ac:spMk id="2" creationId="{1D3B68C2-4970-4C7E-1F52-6140F374C9AD}"/>
          </ac:spMkLst>
        </pc:spChg>
        <pc:spChg chg="del">
          <ac:chgData name="Matthieu De Mari" userId="dfb708c9-d8dc-439f-9a3b-c772bf4a311c" providerId="ADAL" clId="{0C574F24-0842-4510-AB61-4E12E986D5CF}" dt="2023-01-23T03:22:55.973" v="5379" actId="478"/>
          <ac:spMkLst>
            <pc:docMk/>
            <pc:sldMk cId="3127749793" sldId="432"/>
            <ac:spMk id="3" creationId="{7BDE96C0-465C-7952-04EA-C267AC8BF678}"/>
          </ac:spMkLst>
        </pc:spChg>
        <pc:spChg chg="del">
          <ac:chgData name="Matthieu De Mari" userId="dfb708c9-d8dc-439f-9a3b-c772bf4a311c" providerId="ADAL" clId="{0C574F24-0842-4510-AB61-4E12E986D5CF}" dt="2023-01-23T03:11:43.491" v="4629" actId="478"/>
          <ac:spMkLst>
            <pc:docMk/>
            <pc:sldMk cId="3127749793" sldId="432"/>
            <ac:spMk id="4" creationId="{5E76589E-870E-419D-CF95-4309EACDB190}"/>
          </ac:spMkLst>
        </pc:spChg>
        <pc:spChg chg="add mod">
          <ac:chgData name="Matthieu De Mari" userId="dfb708c9-d8dc-439f-9a3b-c772bf4a311c" providerId="ADAL" clId="{0C574F24-0842-4510-AB61-4E12E986D5CF}" dt="2023-01-23T03:24:45.665" v="5430" actId="1582"/>
          <ac:spMkLst>
            <pc:docMk/>
            <pc:sldMk cId="3127749793" sldId="432"/>
            <ac:spMk id="9" creationId="{6165BBB2-AE2F-EB86-BED0-8802CFB1A498}"/>
          </ac:spMkLst>
        </pc:spChg>
        <pc:spChg chg="add mod">
          <ac:chgData name="Matthieu De Mari" userId="dfb708c9-d8dc-439f-9a3b-c772bf4a311c" providerId="ADAL" clId="{0C574F24-0842-4510-AB61-4E12E986D5CF}" dt="2023-01-23T03:25:04.195" v="5440" actId="1076"/>
          <ac:spMkLst>
            <pc:docMk/>
            <pc:sldMk cId="3127749793" sldId="432"/>
            <ac:spMk id="10" creationId="{1E5AC416-64EA-9BF7-FA4A-DDDAB54809D4}"/>
          </ac:spMkLst>
        </pc:spChg>
        <pc:spChg chg="add mod">
          <ac:chgData name="Matthieu De Mari" userId="dfb708c9-d8dc-439f-9a3b-c772bf4a311c" providerId="ADAL" clId="{0C574F24-0842-4510-AB61-4E12E986D5CF}" dt="2023-01-23T03:25:09.243" v="5442" actId="1076"/>
          <ac:spMkLst>
            <pc:docMk/>
            <pc:sldMk cId="3127749793" sldId="432"/>
            <ac:spMk id="11" creationId="{DA2785C3-6185-70A0-12A6-D99A63D185C6}"/>
          </ac:spMkLst>
        </pc:spChg>
        <pc:spChg chg="add mod">
          <ac:chgData name="Matthieu De Mari" userId="dfb708c9-d8dc-439f-9a3b-c772bf4a311c" providerId="ADAL" clId="{0C574F24-0842-4510-AB61-4E12E986D5CF}" dt="2023-01-23T03:25:13.040" v="5444" actId="20577"/>
          <ac:spMkLst>
            <pc:docMk/>
            <pc:sldMk cId="3127749793" sldId="432"/>
            <ac:spMk id="12" creationId="{7C183724-1784-2493-4DBB-A112357F6851}"/>
          </ac:spMkLst>
        </pc:spChg>
        <pc:spChg chg="add mod">
          <ac:chgData name="Matthieu De Mari" userId="dfb708c9-d8dc-439f-9a3b-c772bf4a311c" providerId="ADAL" clId="{0C574F24-0842-4510-AB61-4E12E986D5CF}" dt="2023-01-23T03:25:17.381" v="5446" actId="1076"/>
          <ac:spMkLst>
            <pc:docMk/>
            <pc:sldMk cId="3127749793" sldId="432"/>
            <ac:spMk id="13" creationId="{FAE76E91-B35A-D5E2-50F0-33B923A05BA2}"/>
          </ac:spMkLst>
        </pc:spChg>
        <pc:spChg chg="add mod">
          <ac:chgData name="Matthieu De Mari" userId="dfb708c9-d8dc-439f-9a3b-c772bf4a311c" providerId="ADAL" clId="{0C574F24-0842-4510-AB61-4E12E986D5CF}" dt="2023-01-23T03:25:18.958" v="5448" actId="20577"/>
          <ac:spMkLst>
            <pc:docMk/>
            <pc:sldMk cId="3127749793" sldId="432"/>
            <ac:spMk id="14" creationId="{FBEDE596-BC49-CA2A-02C4-23F0AA094E2D}"/>
          </ac:spMkLst>
        </pc:spChg>
        <pc:picChg chg="add del">
          <ac:chgData name="Matthieu De Mari" userId="dfb708c9-d8dc-439f-9a3b-c772bf4a311c" providerId="ADAL" clId="{0C574F24-0842-4510-AB61-4E12E986D5CF}" dt="2023-01-23T03:22:54.785" v="5378" actId="478"/>
          <ac:picMkLst>
            <pc:docMk/>
            <pc:sldMk cId="3127749793" sldId="432"/>
            <ac:picMk id="6" creationId="{7AECE55A-C479-9C0C-DCED-BB5A11A723AD}"/>
          </ac:picMkLst>
        </pc:picChg>
        <pc:picChg chg="add mod">
          <ac:chgData name="Matthieu De Mari" userId="dfb708c9-d8dc-439f-9a3b-c772bf4a311c" providerId="ADAL" clId="{0C574F24-0842-4510-AB61-4E12E986D5CF}" dt="2023-01-23T03:24:31.344" v="5428" actId="1076"/>
          <ac:picMkLst>
            <pc:docMk/>
            <pc:sldMk cId="3127749793" sldId="432"/>
            <ac:picMk id="8" creationId="{DB3B4344-19C7-806B-06F8-220DD44C2E41}"/>
          </ac:picMkLst>
        </pc:picChg>
      </pc:sldChg>
      <pc:sldChg chg="addSp delSp modSp new mod">
        <pc:chgData name="Matthieu De Mari" userId="dfb708c9-d8dc-439f-9a3b-c772bf4a311c" providerId="ADAL" clId="{0C574F24-0842-4510-AB61-4E12E986D5CF}" dt="2023-01-23T03:15:36.009" v="4988" actId="20577"/>
        <pc:sldMkLst>
          <pc:docMk/>
          <pc:sldMk cId="3880117824" sldId="433"/>
        </pc:sldMkLst>
        <pc:spChg chg="mod">
          <ac:chgData name="Matthieu De Mari" userId="dfb708c9-d8dc-439f-9a3b-c772bf4a311c" providerId="ADAL" clId="{0C574F24-0842-4510-AB61-4E12E986D5CF}" dt="2023-01-23T03:12:05.110" v="4654" actId="20577"/>
          <ac:spMkLst>
            <pc:docMk/>
            <pc:sldMk cId="3880117824" sldId="433"/>
            <ac:spMk id="2" creationId="{A51540BB-97C7-1060-F5DD-F4A4417D2522}"/>
          </ac:spMkLst>
        </pc:spChg>
        <pc:spChg chg="mod">
          <ac:chgData name="Matthieu De Mari" userId="dfb708c9-d8dc-439f-9a3b-c772bf4a311c" providerId="ADAL" clId="{0C574F24-0842-4510-AB61-4E12E986D5CF}" dt="2023-01-23T03:15:36.009" v="4988" actId="20577"/>
          <ac:spMkLst>
            <pc:docMk/>
            <pc:sldMk cId="3880117824" sldId="433"/>
            <ac:spMk id="3" creationId="{09ACEEFD-8460-F540-F80C-BEACC2297773}"/>
          </ac:spMkLst>
        </pc:spChg>
        <pc:spChg chg="del">
          <ac:chgData name="Matthieu De Mari" userId="dfb708c9-d8dc-439f-9a3b-c772bf4a311c" providerId="ADAL" clId="{0C574F24-0842-4510-AB61-4E12E986D5CF}" dt="2023-01-23T03:12:07.562" v="4655" actId="478"/>
          <ac:spMkLst>
            <pc:docMk/>
            <pc:sldMk cId="3880117824" sldId="433"/>
            <ac:spMk id="4" creationId="{62F7F8F2-183C-DCE8-FD0C-0387521081F0}"/>
          </ac:spMkLst>
        </pc:spChg>
        <pc:picChg chg="add mod">
          <ac:chgData name="Matthieu De Mari" userId="dfb708c9-d8dc-439f-9a3b-c772bf4a311c" providerId="ADAL" clId="{0C574F24-0842-4510-AB61-4E12E986D5CF}" dt="2023-01-23T03:12:07.951" v="4656"/>
          <ac:picMkLst>
            <pc:docMk/>
            <pc:sldMk cId="3880117824" sldId="433"/>
            <ac:picMk id="5" creationId="{E79A8FF2-797D-AB75-C449-F1D7351E6F54}"/>
          </ac:picMkLst>
        </pc:picChg>
        <pc:picChg chg="add mod">
          <ac:chgData name="Matthieu De Mari" userId="dfb708c9-d8dc-439f-9a3b-c772bf4a311c" providerId="ADAL" clId="{0C574F24-0842-4510-AB61-4E12E986D5CF}" dt="2023-01-23T03:12:07.951" v="4656"/>
          <ac:picMkLst>
            <pc:docMk/>
            <pc:sldMk cId="3880117824" sldId="433"/>
            <ac:picMk id="6" creationId="{53866A6C-7EA3-A159-D0EE-01B47AA95425}"/>
          </ac:picMkLst>
        </pc:picChg>
        <pc:picChg chg="add mod">
          <ac:chgData name="Matthieu De Mari" userId="dfb708c9-d8dc-439f-9a3b-c772bf4a311c" providerId="ADAL" clId="{0C574F24-0842-4510-AB61-4E12E986D5CF}" dt="2023-01-23T03:12:07.951" v="4656"/>
          <ac:picMkLst>
            <pc:docMk/>
            <pc:sldMk cId="3880117824" sldId="433"/>
            <ac:picMk id="7" creationId="{1CB63BDA-2C16-D522-FEAB-CECFC3D0BD1C}"/>
          </ac:picMkLst>
        </pc:picChg>
      </pc:sldChg>
      <pc:sldChg chg="modSp add mod">
        <pc:chgData name="Matthieu De Mari" userId="dfb708c9-d8dc-439f-9a3b-c772bf4a311c" providerId="ADAL" clId="{0C574F24-0842-4510-AB61-4E12E986D5CF}" dt="2023-01-23T03:15:53.463" v="5019" actId="20577"/>
        <pc:sldMkLst>
          <pc:docMk/>
          <pc:sldMk cId="472720696" sldId="434"/>
        </pc:sldMkLst>
        <pc:spChg chg="mod">
          <ac:chgData name="Matthieu De Mari" userId="dfb708c9-d8dc-439f-9a3b-c772bf4a311c" providerId="ADAL" clId="{0C574F24-0842-4510-AB61-4E12E986D5CF}" dt="2023-01-23T03:15:53.463" v="5019" actId="20577"/>
          <ac:spMkLst>
            <pc:docMk/>
            <pc:sldMk cId="472720696" sldId="434"/>
            <ac:spMk id="3" creationId="{09ACEEFD-8460-F540-F80C-BEACC2297773}"/>
          </ac:spMkLst>
        </pc:spChg>
      </pc:sldChg>
      <pc:sldChg chg="delSp modSp add mod modClrScheme chgLayout">
        <pc:chgData name="Matthieu De Mari" userId="dfb708c9-d8dc-439f-9a3b-c772bf4a311c" providerId="ADAL" clId="{0C574F24-0842-4510-AB61-4E12E986D5CF}" dt="2023-01-23T03:17:59.396" v="5071" actId="20577"/>
        <pc:sldMkLst>
          <pc:docMk/>
          <pc:sldMk cId="4186055848" sldId="435"/>
        </pc:sldMkLst>
        <pc:spChg chg="mod ord">
          <ac:chgData name="Matthieu De Mari" userId="dfb708c9-d8dc-439f-9a3b-c772bf4a311c" providerId="ADAL" clId="{0C574F24-0842-4510-AB61-4E12E986D5CF}" dt="2023-01-23T03:17:59.396" v="5071" actId="20577"/>
          <ac:spMkLst>
            <pc:docMk/>
            <pc:sldMk cId="4186055848" sldId="435"/>
            <ac:spMk id="2" creationId="{A51540BB-97C7-1060-F5DD-F4A4417D2522}"/>
          </ac:spMkLst>
        </pc:spChg>
        <pc:spChg chg="mod ord">
          <ac:chgData name="Matthieu De Mari" userId="dfb708c9-d8dc-439f-9a3b-c772bf4a311c" providerId="ADAL" clId="{0C574F24-0842-4510-AB61-4E12E986D5CF}" dt="2023-01-23T03:17:11.714" v="5041" actId="14100"/>
          <ac:spMkLst>
            <pc:docMk/>
            <pc:sldMk cId="4186055848" sldId="435"/>
            <ac:spMk id="3" creationId="{09ACEEFD-8460-F540-F80C-BEACC2297773}"/>
          </ac:spMkLst>
        </pc:spChg>
        <pc:picChg chg="del">
          <ac:chgData name="Matthieu De Mari" userId="dfb708c9-d8dc-439f-9a3b-c772bf4a311c" providerId="ADAL" clId="{0C574F24-0842-4510-AB61-4E12E986D5CF}" dt="2023-01-23T03:14:48.947" v="4972" actId="478"/>
          <ac:picMkLst>
            <pc:docMk/>
            <pc:sldMk cId="4186055848" sldId="435"/>
            <ac:picMk id="5" creationId="{E79A8FF2-797D-AB75-C449-F1D7351E6F54}"/>
          </ac:picMkLst>
        </pc:picChg>
        <pc:picChg chg="del">
          <ac:chgData name="Matthieu De Mari" userId="dfb708c9-d8dc-439f-9a3b-c772bf4a311c" providerId="ADAL" clId="{0C574F24-0842-4510-AB61-4E12E986D5CF}" dt="2023-01-23T03:14:48.594" v="4971" actId="478"/>
          <ac:picMkLst>
            <pc:docMk/>
            <pc:sldMk cId="4186055848" sldId="435"/>
            <ac:picMk id="6" creationId="{53866A6C-7EA3-A159-D0EE-01B47AA95425}"/>
          </ac:picMkLst>
        </pc:picChg>
        <pc:picChg chg="del">
          <ac:chgData name="Matthieu De Mari" userId="dfb708c9-d8dc-439f-9a3b-c772bf4a311c" providerId="ADAL" clId="{0C574F24-0842-4510-AB61-4E12E986D5CF}" dt="2023-01-23T03:14:48.302" v="4970" actId="478"/>
          <ac:picMkLst>
            <pc:docMk/>
            <pc:sldMk cId="4186055848" sldId="435"/>
            <ac:picMk id="7" creationId="{1CB63BDA-2C16-D522-FEAB-CECFC3D0BD1C}"/>
          </ac:picMkLst>
        </pc:picChg>
      </pc:sldChg>
      <pc:sldChg chg="addSp delSp modSp add mod">
        <pc:chgData name="Matthieu De Mari" userId="dfb708c9-d8dc-439f-9a3b-c772bf4a311c" providerId="ADAL" clId="{0C574F24-0842-4510-AB61-4E12E986D5CF}" dt="2023-01-23T03:18:02.635" v="5072"/>
        <pc:sldMkLst>
          <pc:docMk/>
          <pc:sldMk cId="2125410899" sldId="436"/>
        </pc:sldMkLst>
        <pc:spChg chg="mod">
          <ac:chgData name="Matthieu De Mari" userId="dfb708c9-d8dc-439f-9a3b-c772bf4a311c" providerId="ADAL" clId="{0C574F24-0842-4510-AB61-4E12E986D5CF}" dt="2023-01-23T03:18:02.635" v="5072"/>
          <ac:spMkLst>
            <pc:docMk/>
            <pc:sldMk cId="2125410899" sldId="436"/>
            <ac:spMk id="2" creationId="{A51540BB-97C7-1060-F5DD-F4A4417D2522}"/>
          </ac:spMkLst>
        </pc:spChg>
        <pc:spChg chg="del">
          <ac:chgData name="Matthieu De Mari" userId="dfb708c9-d8dc-439f-9a3b-c772bf4a311c" providerId="ADAL" clId="{0C574F24-0842-4510-AB61-4E12E986D5CF}" dt="2023-01-23T03:17:16.491" v="5043" actId="478"/>
          <ac:spMkLst>
            <pc:docMk/>
            <pc:sldMk cId="2125410899" sldId="436"/>
            <ac:spMk id="3" creationId="{09ACEEFD-8460-F540-F80C-BEACC2297773}"/>
          </ac:spMkLst>
        </pc:spChg>
        <pc:spChg chg="add del mod">
          <ac:chgData name="Matthieu De Mari" userId="dfb708c9-d8dc-439f-9a3b-c772bf4a311c" providerId="ADAL" clId="{0C574F24-0842-4510-AB61-4E12E986D5CF}" dt="2023-01-23T03:17:18.084" v="5044" actId="478"/>
          <ac:spMkLst>
            <pc:docMk/>
            <pc:sldMk cId="2125410899" sldId="436"/>
            <ac:spMk id="5" creationId="{CF110F47-FFD3-DBC9-58D6-B29E851A6592}"/>
          </ac:spMkLst>
        </pc:spChg>
        <pc:picChg chg="add mod">
          <ac:chgData name="Matthieu De Mari" userId="dfb708c9-d8dc-439f-9a3b-c772bf4a311c" providerId="ADAL" clId="{0C574F24-0842-4510-AB61-4E12E986D5CF}" dt="2023-01-23T03:17:21.866" v="5047" actId="14100"/>
          <ac:picMkLst>
            <pc:docMk/>
            <pc:sldMk cId="2125410899" sldId="436"/>
            <ac:picMk id="6" creationId="{5ABF61CE-0941-BF4D-D808-3D63620FF361}"/>
          </ac:picMkLst>
        </pc:picChg>
      </pc:sldChg>
      <pc:sldChg chg="addSp delSp modSp add mod">
        <pc:chgData name="Matthieu De Mari" userId="dfb708c9-d8dc-439f-9a3b-c772bf4a311c" providerId="ADAL" clId="{0C574F24-0842-4510-AB61-4E12E986D5CF}" dt="2023-01-23T03:18:04.594" v="5073"/>
        <pc:sldMkLst>
          <pc:docMk/>
          <pc:sldMk cId="2801840285" sldId="437"/>
        </pc:sldMkLst>
        <pc:spChg chg="mod">
          <ac:chgData name="Matthieu De Mari" userId="dfb708c9-d8dc-439f-9a3b-c772bf4a311c" providerId="ADAL" clId="{0C574F24-0842-4510-AB61-4E12E986D5CF}" dt="2023-01-23T03:18:04.594" v="5073"/>
          <ac:spMkLst>
            <pc:docMk/>
            <pc:sldMk cId="2801840285" sldId="437"/>
            <ac:spMk id="2" creationId="{A51540BB-97C7-1060-F5DD-F4A4417D2522}"/>
          </ac:spMkLst>
        </pc:spChg>
        <pc:picChg chg="add mod">
          <ac:chgData name="Matthieu De Mari" userId="dfb708c9-d8dc-439f-9a3b-c772bf4a311c" providerId="ADAL" clId="{0C574F24-0842-4510-AB61-4E12E986D5CF}" dt="2023-01-23T03:17:47.983" v="5052" actId="14100"/>
          <ac:picMkLst>
            <pc:docMk/>
            <pc:sldMk cId="2801840285" sldId="437"/>
            <ac:picMk id="4" creationId="{21263BE8-B0B6-C784-036F-FF8120F23B70}"/>
          </ac:picMkLst>
        </pc:picChg>
        <pc:picChg chg="del">
          <ac:chgData name="Matthieu De Mari" userId="dfb708c9-d8dc-439f-9a3b-c772bf4a311c" providerId="ADAL" clId="{0C574F24-0842-4510-AB61-4E12E986D5CF}" dt="2023-01-23T03:17:28.098" v="5049" actId="478"/>
          <ac:picMkLst>
            <pc:docMk/>
            <pc:sldMk cId="2801840285" sldId="437"/>
            <ac:picMk id="6" creationId="{5ABF61CE-0941-BF4D-D808-3D63620FF361}"/>
          </ac:picMkLst>
        </pc:picChg>
      </pc:sldChg>
      <pc:sldChg chg="modSp add mod ord">
        <pc:chgData name="Matthieu De Mari" userId="dfb708c9-d8dc-439f-9a3b-c772bf4a311c" providerId="ADAL" clId="{0C574F24-0842-4510-AB61-4E12E986D5CF}" dt="2023-01-23T03:19:28.236" v="5215"/>
        <pc:sldMkLst>
          <pc:docMk/>
          <pc:sldMk cId="2882627589" sldId="438"/>
        </pc:sldMkLst>
        <pc:spChg chg="mod">
          <ac:chgData name="Matthieu De Mari" userId="dfb708c9-d8dc-439f-9a3b-c772bf4a311c" providerId="ADAL" clId="{0C574F24-0842-4510-AB61-4E12E986D5CF}" dt="2023-01-23T03:18:40.100" v="5133" actId="113"/>
          <ac:spMkLst>
            <pc:docMk/>
            <pc:sldMk cId="2882627589" sldId="438"/>
            <ac:spMk id="3" creationId="{09ACEEFD-8460-F540-F80C-BEACC2297773}"/>
          </ac:spMkLst>
        </pc:spChg>
      </pc:sldChg>
      <pc:sldChg chg="addSp delSp new mod">
        <pc:chgData name="Matthieu De Mari" userId="dfb708c9-d8dc-439f-9a3b-c772bf4a311c" providerId="ADAL" clId="{0C574F24-0842-4510-AB61-4E12E986D5CF}" dt="2023-01-23T03:19:59.911" v="5219" actId="22"/>
        <pc:sldMkLst>
          <pc:docMk/>
          <pc:sldMk cId="2339114490" sldId="439"/>
        </pc:sldMkLst>
        <pc:spChg chg="del">
          <ac:chgData name="Matthieu De Mari" userId="dfb708c9-d8dc-439f-9a3b-c772bf4a311c" providerId="ADAL" clId="{0C574F24-0842-4510-AB61-4E12E986D5CF}" dt="2023-01-23T03:19:58.786" v="5218" actId="478"/>
          <ac:spMkLst>
            <pc:docMk/>
            <pc:sldMk cId="2339114490" sldId="439"/>
            <ac:spMk id="2" creationId="{6758250B-6DCC-CF36-8D7F-ECDD492004B9}"/>
          </ac:spMkLst>
        </pc:spChg>
        <pc:spChg chg="del">
          <ac:chgData name="Matthieu De Mari" userId="dfb708c9-d8dc-439f-9a3b-c772bf4a311c" providerId="ADAL" clId="{0C574F24-0842-4510-AB61-4E12E986D5CF}" dt="2023-01-23T03:19:57.458" v="5217" actId="478"/>
          <ac:spMkLst>
            <pc:docMk/>
            <pc:sldMk cId="2339114490" sldId="439"/>
            <ac:spMk id="3" creationId="{4BC83D89-B760-E3AD-784D-FE6B5D28DD1D}"/>
          </ac:spMkLst>
        </pc:spChg>
        <pc:picChg chg="add">
          <ac:chgData name="Matthieu De Mari" userId="dfb708c9-d8dc-439f-9a3b-c772bf4a311c" providerId="ADAL" clId="{0C574F24-0842-4510-AB61-4E12E986D5CF}" dt="2023-01-23T03:19:59.911" v="5219" actId="22"/>
          <ac:picMkLst>
            <pc:docMk/>
            <pc:sldMk cId="2339114490" sldId="439"/>
            <ac:picMk id="5" creationId="{A214E316-F969-F6FF-0ABE-8B7D9BA1BBAB}"/>
          </ac:picMkLst>
        </pc:picChg>
      </pc:sldChg>
      <pc:sldChg chg="addSp delSp modSp add mod">
        <pc:chgData name="Matthieu De Mari" userId="dfb708c9-d8dc-439f-9a3b-c772bf4a311c" providerId="ADAL" clId="{0C574F24-0842-4510-AB61-4E12E986D5CF}" dt="2023-01-23T07:02:20.602" v="12961" actId="20577"/>
        <pc:sldMkLst>
          <pc:docMk/>
          <pc:sldMk cId="3450273322" sldId="440"/>
        </pc:sldMkLst>
        <pc:spChg chg="mod">
          <ac:chgData name="Matthieu De Mari" userId="dfb708c9-d8dc-439f-9a3b-c772bf4a311c" providerId="ADAL" clId="{0C574F24-0842-4510-AB61-4E12E986D5CF}" dt="2023-01-23T07:02:20.602" v="12961" actId="20577"/>
          <ac:spMkLst>
            <pc:docMk/>
            <pc:sldMk cId="3450273322" sldId="440"/>
            <ac:spMk id="3" creationId="{7BDE96C0-465C-7952-04EA-C267AC8BF678}"/>
          </ac:spMkLst>
        </pc:spChg>
        <pc:picChg chg="del">
          <ac:chgData name="Matthieu De Mari" userId="dfb708c9-d8dc-439f-9a3b-c772bf4a311c" providerId="ADAL" clId="{0C574F24-0842-4510-AB61-4E12E986D5CF}" dt="2023-01-23T03:23:17.708" v="5381" actId="478"/>
          <ac:picMkLst>
            <pc:docMk/>
            <pc:sldMk cId="3450273322" sldId="440"/>
            <ac:picMk id="5" creationId="{00063CBA-B3D2-2A9F-6D07-B5D96185F347}"/>
          </ac:picMkLst>
        </pc:picChg>
        <pc:picChg chg="add mod">
          <ac:chgData name="Matthieu De Mari" userId="dfb708c9-d8dc-439f-9a3b-c772bf4a311c" providerId="ADAL" clId="{0C574F24-0842-4510-AB61-4E12E986D5CF}" dt="2023-01-23T03:23:24.763" v="5385" actId="1076"/>
          <ac:picMkLst>
            <pc:docMk/>
            <pc:sldMk cId="3450273322" sldId="440"/>
            <ac:picMk id="6" creationId="{8D24B3D5-2FA4-6434-2E4A-2829B55C775D}"/>
          </ac:picMkLst>
        </pc:picChg>
      </pc:sldChg>
      <pc:sldChg chg="add del">
        <pc:chgData name="Matthieu De Mari" userId="dfb708c9-d8dc-439f-9a3b-c772bf4a311c" providerId="ADAL" clId="{0C574F24-0842-4510-AB61-4E12E986D5CF}" dt="2023-01-23T03:24:05.464" v="5387" actId="47"/>
        <pc:sldMkLst>
          <pc:docMk/>
          <pc:sldMk cId="3180586078" sldId="441"/>
        </pc:sldMkLst>
      </pc:sldChg>
      <pc:sldChg chg="addSp delSp modSp add mod">
        <pc:chgData name="Matthieu De Mari" userId="dfb708c9-d8dc-439f-9a3b-c772bf4a311c" providerId="ADAL" clId="{0C574F24-0842-4510-AB61-4E12E986D5CF}" dt="2023-01-23T03:26:42.368" v="5574" actId="1076"/>
        <pc:sldMkLst>
          <pc:docMk/>
          <pc:sldMk cId="3866867172" sldId="441"/>
        </pc:sldMkLst>
        <pc:spChg chg="del">
          <ac:chgData name="Matthieu De Mari" userId="dfb708c9-d8dc-439f-9a3b-c772bf4a311c" providerId="ADAL" clId="{0C574F24-0842-4510-AB61-4E12E986D5CF}" dt="2023-01-23T03:25:45.207" v="5460" actId="478"/>
          <ac:spMkLst>
            <pc:docMk/>
            <pc:sldMk cId="3866867172" sldId="441"/>
            <ac:spMk id="2" creationId="{1D3B68C2-4970-4C7E-1F52-6140F374C9AD}"/>
          </ac:spMkLst>
        </pc:spChg>
        <pc:spChg chg="add del mod">
          <ac:chgData name="Matthieu De Mari" userId="dfb708c9-d8dc-439f-9a3b-c772bf4a311c" providerId="ADAL" clId="{0C574F24-0842-4510-AB61-4E12E986D5CF}" dt="2023-01-23T03:25:46.346" v="5461" actId="478"/>
          <ac:spMkLst>
            <pc:docMk/>
            <pc:sldMk cId="3866867172" sldId="441"/>
            <ac:spMk id="6" creationId="{52241ED7-BD66-ABC1-9F31-69CA42BDAE3A}"/>
          </ac:spMkLst>
        </pc:spChg>
        <pc:spChg chg="add del mod">
          <ac:chgData name="Matthieu De Mari" userId="dfb708c9-d8dc-439f-9a3b-c772bf4a311c" providerId="ADAL" clId="{0C574F24-0842-4510-AB61-4E12E986D5CF}" dt="2023-01-23T03:25:56.066" v="5465" actId="767"/>
          <ac:spMkLst>
            <pc:docMk/>
            <pc:sldMk cId="3866867172" sldId="441"/>
            <ac:spMk id="7" creationId="{B3DE0A31-AEAD-20BD-4731-178EF78FF189}"/>
          </ac:spMkLst>
        </pc:spChg>
        <pc:spChg chg="del">
          <ac:chgData name="Matthieu De Mari" userId="dfb708c9-d8dc-439f-9a3b-c772bf4a311c" providerId="ADAL" clId="{0C574F24-0842-4510-AB61-4E12E986D5CF}" dt="2023-01-23T03:25:39.098" v="5454" actId="478"/>
          <ac:spMkLst>
            <pc:docMk/>
            <pc:sldMk cId="3866867172" sldId="441"/>
            <ac:spMk id="9" creationId="{6165BBB2-AE2F-EB86-BED0-8802CFB1A498}"/>
          </ac:spMkLst>
        </pc:spChg>
        <pc:spChg chg="del mod">
          <ac:chgData name="Matthieu De Mari" userId="dfb708c9-d8dc-439f-9a3b-c772bf4a311c" providerId="ADAL" clId="{0C574F24-0842-4510-AB61-4E12E986D5CF}" dt="2023-01-23T03:25:38.428" v="5453" actId="478"/>
          <ac:spMkLst>
            <pc:docMk/>
            <pc:sldMk cId="3866867172" sldId="441"/>
            <ac:spMk id="10" creationId="{1E5AC416-64EA-9BF7-FA4A-DDDAB54809D4}"/>
          </ac:spMkLst>
        </pc:spChg>
        <pc:spChg chg="del">
          <ac:chgData name="Matthieu De Mari" userId="dfb708c9-d8dc-439f-9a3b-c772bf4a311c" providerId="ADAL" clId="{0C574F24-0842-4510-AB61-4E12E986D5CF}" dt="2023-01-23T03:25:39.388" v="5455" actId="478"/>
          <ac:spMkLst>
            <pc:docMk/>
            <pc:sldMk cId="3866867172" sldId="441"/>
            <ac:spMk id="11" creationId="{DA2785C3-6185-70A0-12A6-D99A63D185C6}"/>
          </ac:spMkLst>
        </pc:spChg>
        <pc:spChg chg="del">
          <ac:chgData name="Matthieu De Mari" userId="dfb708c9-d8dc-439f-9a3b-c772bf4a311c" providerId="ADAL" clId="{0C574F24-0842-4510-AB61-4E12E986D5CF}" dt="2023-01-23T03:25:37.767" v="5452" actId="478"/>
          <ac:spMkLst>
            <pc:docMk/>
            <pc:sldMk cId="3866867172" sldId="441"/>
            <ac:spMk id="12" creationId="{7C183724-1784-2493-4DBB-A112357F6851}"/>
          </ac:spMkLst>
        </pc:spChg>
        <pc:spChg chg="del">
          <ac:chgData name="Matthieu De Mari" userId="dfb708c9-d8dc-439f-9a3b-c772bf4a311c" providerId="ADAL" clId="{0C574F24-0842-4510-AB61-4E12E986D5CF}" dt="2023-01-23T03:25:40.198" v="5456" actId="478"/>
          <ac:spMkLst>
            <pc:docMk/>
            <pc:sldMk cId="3866867172" sldId="441"/>
            <ac:spMk id="13" creationId="{FAE76E91-B35A-D5E2-50F0-33B923A05BA2}"/>
          </ac:spMkLst>
        </pc:spChg>
        <pc:spChg chg="del mod">
          <ac:chgData name="Matthieu De Mari" userId="dfb708c9-d8dc-439f-9a3b-c772bf4a311c" providerId="ADAL" clId="{0C574F24-0842-4510-AB61-4E12E986D5CF}" dt="2023-01-23T03:25:41.462" v="5458" actId="478"/>
          <ac:spMkLst>
            <pc:docMk/>
            <pc:sldMk cId="3866867172" sldId="441"/>
            <ac:spMk id="14" creationId="{FBEDE596-BC49-CA2A-02C4-23F0AA094E2D}"/>
          </ac:spMkLst>
        </pc:spChg>
        <pc:spChg chg="add mod">
          <ac:chgData name="Matthieu De Mari" userId="dfb708c9-d8dc-439f-9a3b-c772bf4a311c" providerId="ADAL" clId="{0C574F24-0842-4510-AB61-4E12E986D5CF}" dt="2023-01-23T03:26:42.368" v="5574" actId="1076"/>
          <ac:spMkLst>
            <pc:docMk/>
            <pc:sldMk cId="3866867172" sldId="441"/>
            <ac:spMk id="15" creationId="{F2010053-3709-8C70-9238-AF7D3149AA6C}"/>
          </ac:spMkLst>
        </pc:spChg>
        <pc:picChg chg="add">
          <ac:chgData name="Matthieu De Mari" userId="dfb708c9-d8dc-439f-9a3b-c772bf4a311c" providerId="ADAL" clId="{0C574F24-0842-4510-AB61-4E12E986D5CF}" dt="2023-01-23T03:25:42.572" v="5459" actId="22"/>
          <ac:picMkLst>
            <pc:docMk/>
            <pc:sldMk cId="3866867172" sldId="441"/>
            <ac:picMk id="4" creationId="{EA1A3B35-4C52-EF50-DF43-43239424587C}"/>
          </ac:picMkLst>
        </pc:picChg>
        <pc:picChg chg="del">
          <ac:chgData name="Matthieu De Mari" userId="dfb708c9-d8dc-439f-9a3b-c772bf4a311c" providerId="ADAL" clId="{0C574F24-0842-4510-AB61-4E12E986D5CF}" dt="2023-01-23T03:25:36.754" v="5450" actId="478"/>
          <ac:picMkLst>
            <pc:docMk/>
            <pc:sldMk cId="3866867172" sldId="441"/>
            <ac:picMk id="8" creationId="{DB3B4344-19C7-806B-06F8-220DD44C2E41}"/>
          </ac:picMkLst>
        </pc:picChg>
      </pc:sldChg>
      <pc:sldChg chg="addSp delSp modSp new mod">
        <pc:chgData name="Matthieu De Mari" userId="dfb708c9-d8dc-439f-9a3b-c772bf4a311c" providerId="ADAL" clId="{0C574F24-0842-4510-AB61-4E12E986D5CF}" dt="2023-01-23T03:28:38.715" v="5801" actId="1076"/>
        <pc:sldMkLst>
          <pc:docMk/>
          <pc:sldMk cId="3346155856" sldId="442"/>
        </pc:sldMkLst>
        <pc:spChg chg="mod">
          <ac:chgData name="Matthieu De Mari" userId="dfb708c9-d8dc-439f-9a3b-c772bf4a311c" providerId="ADAL" clId="{0C574F24-0842-4510-AB61-4E12E986D5CF}" dt="2023-01-23T03:27:13.712" v="5603" actId="20577"/>
          <ac:spMkLst>
            <pc:docMk/>
            <pc:sldMk cId="3346155856" sldId="442"/>
            <ac:spMk id="2" creationId="{B3E84629-7F60-E5FD-B47D-000457F3C699}"/>
          </ac:spMkLst>
        </pc:spChg>
        <pc:spChg chg="mod">
          <ac:chgData name="Matthieu De Mari" userId="dfb708c9-d8dc-439f-9a3b-c772bf4a311c" providerId="ADAL" clId="{0C574F24-0842-4510-AB61-4E12E986D5CF}" dt="2023-01-23T03:28:15.925" v="5793" actId="20577"/>
          <ac:spMkLst>
            <pc:docMk/>
            <pc:sldMk cId="3346155856" sldId="442"/>
            <ac:spMk id="3" creationId="{9BAE63A8-7CB3-9103-18B5-4F57A6F933B5}"/>
          </ac:spMkLst>
        </pc:spChg>
        <pc:spChg chg="del">
          <ac:chgData name="Matthieu De Mari" userId="dfb708c9-d8dc-439f-9a3b-c772bf4a311c" providerId="ADAL" clId="{0C574F24-0842-4510-AB61-4E12E986D5CF}" dt="2023-01-23T03:28:21.123" v="5794" actId="478"/>
          <ac:spMkLst>
            <pc:docMk/>
            <pc:sldMk cId="3346155856" sldId="442"/>
            <ac:spMk id="4" creationId="{8AD53178-3252-1D9E-299F-F11AED4F6866}"/>
          </ac:spMkLst>
        </pc:spChg>
        <pc:spChg chg="add mod">
          <ac:chgData name="Matthieu De Mari" userId="dfb708c9-d8dc-439f-9a3b-c772bf4a311c" providerId="ADAL" clId="{0C574F24-0842-4510-AB61-4E12E986D5CF}" dt="2023-01-23T03:28:38.715" v="5801" actId="1076"/>
          <ac:spMkLst>
            <pc:docMk/>
            <pc:sldMk cId="3346155856" sldId="442"/>
            <ac:spMk id="6" creationId="{B13C0274-0B9A-AC9F-82F4-A1223D705EC1}"/>
          </ac:spMkLst>
        </pc:spChg>
        <pc:picChg chg="add mod">
          <ac:chgData name="Matthieu De Mari" userId="dfb708c9-d8dc-439f-9a3b-c772bf4a311c" providerId="ADAL" clId="{0C574F24-0842-4510-AB61-4E12E986D5CF}" dt="2023-01-23T03:28:29.126" v="5798" actId="1076"/>
          <ac:picMkLst>
            <pc:docMk/>
            <pc:sldMk cId="3346155856" sldId="442"/>
            <ac:picMk id="5" creationId="{60A8D7CD-3117-9A9E-E78F-0115D0EE6300}"/>
          </ac:picMkLst>
        </pc:picChg>
      </pc:sldChg>
      <pc:sldChg chg="delSp modSp add mod modClrScheme chgLayout">
        <pc:chgData name="Matthieu De Mari" userId="dfb708c9-d8dc-439f-9a3b-c772bf4a311c" providerId="ADAL" clId="{0C574F24-0842-4510-AB61-4E12E986D5CF}" dt="2023-01-23T03:32:02.082" v="6052" actId="207"/>
        <pc:sldMkLst>
          <pc:docMk/>
          <pc:sldMk cId="2491288640" sldId="443"/>
        </pc:sldMkLst>
        <pc:spChg chg="mod ord">
          <ac:chgData name="Matthieu De Mari" userId="dfb708c9-d8dc-439f-9a3b-c772bf4a311c" providerId="ADAL" clId="{0C574F24-0842-4510-AB61-4E12E986D5CF}" dt="2023-01-23T03:29:39.587" v="5841" actId="700"/>
          <ac:spMkLst>
            <pc:docMk/>
            <pc:sldMk cId="2491288640" sldId="443"/>
            <ac:spMk id="2" creationId="{B3E84629-7F60-E5FD-B47D-000457F3C699}"/>
          </ac:spMkLst>
        </pc:spChg>
        <pc:spChg chg="mod ord">
          <ac:chgData name="Matthieu De Mari" userId="dfb708c9-d8dc-439f-9a3b-c772bf4a311c" providerId="ADAL" clId="{0C574F24-0842-4510-AB61-4E12E986D5CF}" dt="2023-01-23T03:32:02.082" v="6052" actId="207"/>
          <ac:spMkLst>
            <pc:docMk/>
            <pc:sldMk cId="2491288640" sldId="443"/>
            <ac:spMk id="3" creationId="{9BAE63A8-7CB3-9103-18B5-4F57A6F933B5}"/>
          </ac:spMkLst>
        </pc:spChg>
        <pc:spChg chg="del mod">
          <ac:chgData name="Matthieu De Mari" userId="dfb708c9-d8dc-439f-9a3b-c772bf4a311c" providerId="ADAL" clId="{0C574F24-0842-4510-AB61-4E12E986D5CF}" dt="2023-01-23T03:28:49.963" v="5805" actId="478"/>
          <ac:spMkLst>
            <pc:docMk/>
            <pc:sldMk cId="2491288640" sldId="443"/>
            <ac:spMk id="6" creationId="{B13C0274-0B9A-AC9F-82F4-A1223D705EC1}"/>
          </ac:spMkLst>
        </pc:spChg>
        <pc:picChg chg="del">
          <ac:chgData name="Matthieu De Mari" userId="dfb708c9-d8dc-439f-9a3b-c772bf4a311c" providerId="ADAL" clId="{0C574F24-0842-4510-AB61-4E12E986D5CF}" dt="2023-01-23T03:28:48.883" v="5803" actId="478"/>
          <ac:picMkLst>
            <pc:docMk/>
            <pc:sldMk cId="2491288640" sldId="443"/>
            <ac:picMk id="5" creationId="{60A8D7CD-3117-9A9E-E78F-0115D0EE6300}"/>
          </ac:picMkLst>
        </pc:picChg>
      </pc:sldChg>
      <pc:sldChg chg="modSp add mod">
        <pc:chgData name="Matthieu De Mari" userId="dfb708c9-d8dc-439f-9a3b-c772bf4a311c" providerId="ADAL" clId="{0C574F24-0842-4510-AB61-4E12E986D5CF}" dt="2023-01-23T03:39:30.404" v="7107" actId="20577"/>
        <pc:sldMkLst>
          <pc:docMk/>
          <pc:sldMk cId="2759485571" sldId="444"/>
        </pc:sldMkLst>
        <pc:spChg chg="mod">
          <ac:chgData name="Matthieu De Mari" userId="dfb708c9-d8dc-439f-9a3b-c772bf4a311c" providerId="ADAL" clId="{0C574F24-0842-4510-AB61-4E12E986D5CF}" dt="2023-01-23T03:39:30.404" v="7107" actId="20577"/>
          <ac:spMkLst>
            <pc:docMk/>
            <pc:sldMk cId="2759485571" sldId="444"/>
            <ac:spMk id="3" creationId="{9BAE63A8-7CB3-9103-18B5-4F57A6F933B5}"/>
          </ac:spMkLst>
        </pc:spChg>
      </pc:sldChg>
      <pc:sldChg chg="addSp delSp modSp add mod ord modClrScheme chgLayout">
        <pc:chgData name="Matthieu De Mari" userId="dfb708c9-d8dc-439f-9a3b-c772bf4a311c" providerId="ADAL" clId="{0C574F24-0842-4510-AB61-4E12E986D5CF}" dt="2023-01-23T03:54:09.381" v="8177"/>
        <pc:sldMkLst>
          <pc:docMk/>
          <pc:sldMk cId="2768433902" sldId="445"/>
        </pc:sldMkLst>
        <pc:spChg chg="mod ord">
          <ac:chgData name="Matthieu De Mari" userId="dfb708c9-d8dc-439f-9a3b-c772bf4a311c" providerId="ADAL" clId="{0C574F24-0842-4510-AB61-4E12E986D5CF}" dt="2023-01-23T03:42:26.890" v="7369" actId="700"/>
          <ac:spMkLst>
            <pc:docMk/>
            <pc:sldMk cId="2768433902" sldId="445"/>
            <ac:spMk id="2" creationId="{B3E84629-7F60-E5FD-B47D-000457F3C699}"/>
          </ac:spMkLst>
        </pc:spChg>
        <pc:spChg chg="mod ord">
          <ac:chgData name="Matthieu De Mari" userId="dfb708c9-d8dc-439f-9a3b-c772bf4a311c" providerId="ADAL" clId="{0C574F24-0842-4510-AB61-4E12E986D5CF}" dt="2023-01-23T03:42:30.632" v="7371"/>
          <ac:spMkLst>
            <pc:docMk/>
            <pc:sldMk cId="2768433902" sldId="445"/>
            <ac:spMk id="3" creationId="{9BAE63A8-7CB3-9103-18B5-4F57A6F933B5}"/>
          </ac:spMkLst>
        </pc:spChg>
        <pc:spChg chg="add del mod ord">
          <ac:chgData name="Matthieu De Mari" userId="dfb708c9-d8dc-439f-9a3b-c772bf4a311c" providerId="ADAL" clId="{0C574F24-0842-4510-AB61-4E12E986D5CF}" dt="2023-01-23T03:42:32.927" v="7372" actId="478"/>
          <ac:spMkLst>
            <pc:docMk/>
            <pc:sldMk cId="2768433902" sldId="445"/>
            <ac:spMk id="4" creationId="{A313322F-EA79-5CA5-1A3C-BA2806CCEBF6}"/>
          </ac:spMkLst>
        </pc:spChg>
      </pc:sldChg>
      <pc:sldChg chg="addSp delSp modSp add mod ord modClrScheme chgLayout">
        <pc:chgData name="Matthieu De Mari" userId="dfb708c9-d8dc-439f-9a3b-c772bf4a311c" providerId="ADAL" clId="{0C574F24-0842-4510-AB61-4E12E986D5CF}" dt="2023-01-23T03:40:31.746" v="7201" actId="20577"/>
        <pc:sldMkLst>
          <pc:docMk/>
          <pc:sldMk cId="3577931092" sldId="446"/>
        </pc:sldMkLst>
        <pc:spChg chg="mod ord">
          <ac:chgData name="Matthieu De Mari" userId="dfb708c9-d8dc-439f-9a3b-c772bf4a311c" providerId="ADAL" clId="{0C574F24-0842-4510-AB61-4E12E986D5CF}" dt="2023-01-23T03:39:54.468" v="7110" actId="700"/>
          <ac:spMkLst>
            <pc:docMk/>
            <pc:sldMk cId="3577931092" sldId="446"/>
            <ac:spMk id="2" creationId="{B3E84629-7F60-E5FD-B47D-000457F3C699}"/>
          </ac:spMkLst>
        </pc:spChg>
        <pc:spChg chg="del">
          <ac:chgData name="Matthieu De Mari" userId="dfb708c9-d8dc-439f-9a3b-c772bf4a311c" providerId="ADAL" clId="{0C574F24-0842-4510-AB61-4E12E986D5CF}" dt="2023-01-23T03:35:39.489" v="6670" actId="478"/>
          <ac:spMkLst>
            <pc:docMk/>
            <pc:sldMk cId="3577931092" sldId="446"/>
            <ac:spMk id="3" creationId="{9BAE63A8-7CB3-9103-18B5-4F57A6F933B5}"/>
          </ac:spMkLst>
        </pc:spChg>
        <pc:spChg chg="add del mod">
          <ac:chgData name="Matthieu De Mari" userId="dfb708c9-d8dc-439f-9a3b-c772bf4a311c" providerId="ADAL" clId="{0C574F24-0842-4510-AB61-4E12E986D5CF}" dt="2023-01-23T03:35:41.421" v="6671" actId="478"/>
          <ac:spMkLst>
            <pc:docMk/>
            <pc:sldMk cId="3577931092" sldId="446"/>
            <ac:spMk id="5" creationId="{9FF8CA8A-E30F-327D-3B6E-0DB5DEA0572F}"/>
          </ac:spMkLst>
        </pc:spChg>
        <pc:spChg chg="add del mod ord">
          <ac:chgData name="Matthieu De Mari" userId="dfb708c9-d8dc-439f-9a3b-c772bf4a311c" providerId="ADAL" clId="{0C574F24-0842-4510-AB61-4E12E986D5CF}" dt="2023-01-23T03:39:49.776" v="7109" actId="700"/>
          <ac:spMkLst>
            <pc:docMk/>
            <pc:sldMk cId="3577931092" sldId="446"/>
            <ac:spMk id="8" creationId="{A623151B-3589-0E46-E7BE-BDAA0589B89A}"/>
          </ac:spMkLst>
        </pc:spChg>
        <pc:spChg chg="add mod ord">
          <ac:chgData name="Matthieu De Mari" userId="dfb708c9-d8dc-439f-9a3b-c772bf4a311c" providerId="ADAL" clId="{0C574F24-0842-4510-AB61-4E12E986D5CF}" dt="2023-01-23T03:40:31.746" v="7201" actId="20577"/>
          <ac:spMkLst>
            <pc:docMk/>
            <pc:sldMk cId="3577931092" sldId="446"/>
            <ac:spMk id="9" creationId="{C01F69F6-3E0F-E38F-484D-3B30241DEB79}"/>
          </ac:spMkLst>
        </pc:spChg>
        <pc:picChg chg="add mod">
          <ac:chgData name="Matthieu De Mari" userId="dfb708c9-d8dc-439f-9a3b-c772bf4a311c" providerId="ADAL" clId="{0C574F24-0842-4510-AB61-4E12E986D5CF}" dt="2023-01-23T03:40:18.803" v="7185" actId="1036"/>
          <ac:picMkLst>
            <pc:docMk/>
            <pc:sldMk cId="3577931092" sldId="446"/>
            <ac:picMk id="7" creationId="{A2077BDC-86D6-5F7D-C01A-29B9F57D8431}"/>
          </ac:picMkLst>
        </pc:picChg>
      </pc:sldChg>
      <pc:sldChg chg="addSp delSp modSp add mod">
        <pc:chgData name="Matthieu De Mari" userId="dfb708c9-d8dc-439f-9a3b-c772bf4a311c" providerId="ADAL" clId="{0C574F24-0842-4510-AB61-4E12E986D5CF}" dt="2023-01-23T03:36:08.939" v="6681" actId="478"/>
        <pc:sldMkLst>
          <pc:docMk/>
          <pc:sldMk cId="3790043621" sldId="447"/>
        </pc:sldMkLst>
        <pc:spChg chg="del">
          <ac:chgData name="Matthieu De Mari" userId="dfb708c9-d8dc-439f-9a3b-c772bf4a311c" providerId="ADAL" clId="{0C574F24-0842-4510-AB61-4E12E986D5CF}" dt="2023-01-23T03:36:07.997" v="6680" actId="478"/>
          <ac:spMkLst>
            <pc:docMk/>
            <pc:sldMk cId="3790043621" sldId="447"/>
            <ac:spMk id="2" creationId="{B3E84629-7F60-E5FD-B47D-000457F3C699}"/>
          </ac:spMkLst>
        </pc:spChg>
        <pc:spChg chg="add del mod">
          <ac:chgData name="Matthieu De Mari" userId="dfb708c9-d8dc-439f-9a3b-c772bf4a311c" providerId="ADAL" clId="{0C574F24-0842-4510-AB61-4E12E986D5CF}" dt="2023-01-23T03:36:08.939" v="6681" actId="478"/>
          <ac:spMkLst>
            <pc:docMk/>
            <pc:sldMk cId="3790043621" sldId="447"/>
            <ac:spMk id="6" creationId="{2FFAE9CD-E3F7-6F13-9F94-9E9F02BF9C3E}"/>
          </ac:spMkLst>
        </pc:spChg>
        <pc:picChg chg="add">
          <ac:chgData name="Matthieu De Mari" userId="dfb708c9-d8dc-439f-9a3b-c772bf4a311c" providerId="ADAL" clId="{0C574F24-0842-4510-AB61-4E12E986D5CF}" dt="2023-01-23T03:36:05.751" v="6679" actId="22"/>
          <ac:picMkLst>
            <pc:docMk/>
            <pc:sldMk cId="3790043621" sldId="447"/>
            <ac:picMk id="4" creationId="{13C6B1DC-B350-C577-509C-E6AD15AD34C7}"/>
          </ac:picMkLst>
        </pc:picChg>
        <pc:picChg chg="del">
          <ac:chgData name="Matthieu De Mari" userId="dfb708c9-d8dc-439f-9a3b-c772bf4a311c" providerId="ADAL" clId="{0C574F24-0842-4510-AB61-4E12E986D5CF}" dt="2023-01-23T03:36:05.429" v="6678" actId="478"/>
          <ac:picMkLst>
            <pc:docMk/>
            <pc:sldMk cId="3790043621" sldId="447"/>
            <ac:picMk id="7" creationId="{A2077BDC-86D6-5F7D-C01A-29B9F57D8431}"/>
          </ac:picMkLst>
        </pc:picChg>
      </pc:sldChg>
      <pc:sldChg chg="delSp modSp add mod ord modClrScheme chgLayout">
        <pc:chgData name="Matthieu De Mari" userId="dfb708c9-d8dc-439f-9a3b-c772bf4a311c" providerId="ADAL" clId="{0C574F24-0842-4510-AB61-4E12E986D5CF}" dt="2023-01-25T05:01:59.258" v="28912" actId="114"/>
        <pc:sldMkLst>
          <pc:docMk/>
          <pc:sldMk cId="4075916720" sldId="448"/>
        </pc:sldMkLst>
        <pc:spChg chg="mod ord">
          <ac:chgData name="Matthieu De Mari" userId="dfb708c9-d8dc-439f-9a3b-c772bf4a311c" providerId="ADAL" clId="{0C574F24-0842-4510-AB61-4E12E986D5CF}" dt="2023-01-23T03:42:41.728" v="7373" actId="700"/>
          <ac:spMkLst>
            <pc:docMk/>
            <pc:sldMk cId="4075916720" sldId="448"/>
            <ac:spMk id="2" creationId="{B3E84629-7F60-E5FD-B47D-000457F3C699}"/>
          </ac:spMkLst>
        </pc:spChg>
        <pc:spChg chg="mod ord">
          <ac:chgData name="Matthieu De Mari" userId="dfb708c9-d8dc-439f-9a3b-c772bf4a311c" providerId="ADAL" clId="{0C574F24-0842-4510-AB61-4E12E986D5CF}" dt="2023-01-25T05:01:59.258" v="28912" actId="114"/>
          <ac:spMkLst>
            <pc:docMk/>
            <pc:sldMk cId="4075916720" sldId="448"/>
            <ac:spMk id="3" creationId="{9BAE63A8-7CB3-9103-18B5-4F57A6F933B5}"/>
          </ac:spMkLst>
        </pc:spChg>
        <pc:spChg chg="del mod ord">
          <ac:chgData name="Matthieu De Mari" userId="dfb708c9-d8dc-439f-9a3b-c772bf4a311c" providerId="ADAL" clId="{0C574F24-0842-4510-AB61-4E12E986D5CF}" dt="2023-01-23T03:42:45.211" v="7375" actId="478"/>
          <ac:spMkLst>
            <pc:docMk/>
            <pc:sldMk cId="4075916720" sldId="448"/>
            <ac:spMk id="4" creationId="{A313322F-EA79-5CA5-1A3C-BA2806CCEBF6}"/>
          </ac:spMkLst>
        </pc:spChg>
      </pc:sldChg>
      <pc:sldChg chg="modSp add del mod">
        <pc:chgData name="Matthieu De Mari" userId="dfb708c9-d8dc-439f-9a3b-c772bf4a311c" providerId="ADAL" clId="{0C574F24-0842-4510-AB61-4E12E986D5CF}" dt="2023-01-23T03:50:32.893" v="7954" actId="47"/>
        <pc:sldMkLst>
          <pc:docMk/>
          <pc:sldMk cId="895647865" sldId="449"/>
        </pc:sldMkLst>
        <pc:spChg chg="mod">
          <ac:chgData name="Matthieu De Mari" userId="dfb708c9-d8dc-439f-9a3b-c772bf4a311c" providerId="ADAL" clId="{0C574F24-0842-4510-AB61-4E12E986D5CF}" dt="2023-01-23T03:47:19.586" v="7776" actId="20577"/>
          <ac:spMkLst>
            <pc:docMk/>
            <pc:sldMk cId="895647865" sldId="449"/>
            <ac:spMk id="3" creationId="{9BAE63A8-7CB3-9103-18B5-4F57A6F933B5}"/>
          </ac:spMkLst>
        </pc:spChg>
      </pc:sldChg>
      <pc:sldChg chg="addSp modSp add mod ord modClrScheme chgLayout">
        <pc:chgData name="Matthieu De Mari" userId="dfb708c9-d8dc-439f-9a3b-c772bf4a311c" providerId="ADAL" clId="{0C574F24-0842-4510-AB61-4E12E986D5CF}" dt="2023-01-25T00:38:03.302" v="23441" actId="20577"/>
        <pc:sldMkLst>
          <pc:docMk/>
          <pc:sldMk cId="3841748881" sldId="450"/>
        </pc:sldMkLst>
        <pc:spChg chg="mod ord">
          <ac:chgData name="Matthieu De Mari" userId="dfb708c9-d8dc-439f-9a3b-c772bf4a311c" providerId="ADAL" clId="{0C574F24-0842-4510-AB61-4E12E986D5CF}" dt="2023-01-23T03:47:33.845" v="7782" actId="700"/>
          <ac:spMkLst>
            <pc:docMk/>
            <pc:sldMk cId="3841748881" sldId="450"/>
            <ac:spMk id="2" creationId="{B3E84629-7F60-E5FD-B47D-000457F3C699}"/>
          </ac:spMkLst>
        </pc:spChg>
        <pc:spChg chg="mod ord">
          <ac:chgData name="Matthieu De Mari" userId="dfb708c9-d8dc-439f-9a3b-c772bf4a311c" providerId="ADAL" clId="{0C574F24-0842-4510-AB61-4E12E986D5CF}" dt="2023-01-25T00:38:03.302" v="23441" actId="20577"/>
          <ac:spMkLst>
            <pc:docMk/>
            <pc:sldMk cId="3841748881" sldId="450"/>
            <ac:spMk id="3" creationId="{9BAE63A8-7CB3-9103-18B5-4F57A6F933B5}"/>
          </ac:spMkLst>
        </pc:spChg>
        <pc:spChg chg="add mod ord">
          <ac:chgData name="Matthieu De Mari" userId="dfb708c9-d8dc-439f-9a3b-c772bf4a311c" providerId="ADAL" clId="{0C574F24-0842-4510-AB61-4E12E986D5CF}" dt="2023-01-23T03:50:23.455" v="7953" actId="14100"/>
          <ac:spMkLst>
            <pc:docMk/>
            <pc:sldMk cId="3841748881" sldId="450"/>
            <ac:spMk id="4" creationId="{C8CC4A7A-9293-F3BF-75E4-32E5E156B9BE}"/>
          </ac:spMkLst>
        </pc:spChg>
      </pc:sldChg>
      <pc:sldChg chg="new add del">
        <pc:chgData name="Matthieu De Mari" userId="dfb708c9-d8dc-439f-9a3b-c772bf4a311c" providerId="ADAL" clId="{0C574F24-0842-4510-AB61-4E12E986D5CF}" dt="2023-01-23T03:47:29.513" v="7781" actId="680"/>
        <pc:sldMkLst>
          <pc:docMk/>
          <pc:sldMk cId="2026978454" sldId="451"/>
        </pc:sldMkLst>
      </pc:sldChg>
      <pc:sldChg chg="addSp delSp modSp add mod ord modClrScheme chgLayout">
        <pc:chgData name="Matthieu De Mari" userId="dfb708c9-d8dc-439f-9a3b-c772bf4a311c" providerId="ADAL" clId="{0C574F24-0842-4510-AB61-4E12E986D5CF}" dt="2023-01-23T03:54:09.381" v="8177"/>
        <pc:sldMkLst>
          <pc:docMk/>
          <pc:sldMk cId="3619568276" sldId="451"/>
        </pc:sldMkLst>
        <pc:spChg chg="mod ord">
          <ac:chgData name="Matthieu De Mari" userId="dfb708c9-d8dc-439f-9a3b-c772bf4a311c" providerId="ADAL" clId="{0C574F24-0842-4510-AB61-4E12E986D5CF}" dt="2023-01-23T03:52:27.610" v="8124" actId="700"/>
          <ac:spMkLst>
            <pc:docMk/>
            <pc:sldMk cId="3619568276" sldId="451"/>
            <ac:spMk id="2" creationId="{B3E84629-7F60-E5FD-B47D-000457F3C699}"/>
          </ac:spMkLst>
        </pc:spChg>
        <pc:spChg chg="del">
          <ac:chgData name="Matthieu De Mari" userId="dfb708c9-d8dc-439f-9a3b-c772bf4a311c" providerId="ADAL" clId="{0C574F24-0842-4510-AB61-4E12E986D5CF}" dt="2023-01-23T03:52:04.669" v="8115" actId="478"/>
          <ac:spMkLst>
            <pc:docMk/>
            <pc:sldMk cId="3619568276" sldId="451"/>
            <ac:spMk id="3" creationId="{9BAE63A8-7CB3-9103-18B5-4F57A6F933B5}"/>
          </ac:spMkLst>
        </pc:spChg>
        <pc:spChg chg="del">
          <ac:chgData name="Matthieu De Mari" userId="dfb708c9-d8dc-439f-9a3b-c772bf4a311c" providerId="ADAL" clId="{0C574F24-0842-4510-AB61-4E12E986D5CF}" dt="2023-01-23T03:52:05.748" v="8116" actId="478"/>
          <ac:spMkLst>
            <pc:docMk/>
            <pc:sldMk cId="3619568276" sldId="451"/>
            <ac:spMk id="4" creationId="{C8CC4A7A-9293-F3BF-75E4-32E5E156B9BE}"/>
          </ac:spMkLst>
        </pc:spChg>
        <pc:spChg chg="add del mod">
          <ac:chgData name="Matthieu De Mari" userId="dfb708c9-d8dc-439f-9a3b-c772bf4a311c" providerId="ADAL" clId="{0C574F24-0842-4510-AB61-4E12E986D5CF}" dt="2023-01-23T03:52:07.510" v="8118" actId="478"/>
          <ac:spMkLst>
            <pc:docMk/>
            <pc:sldMk cId="3619568276" sldId="451"/>
            <ac:spMk id="6" creationId="{7A55C806-D84E-7A08-4242-04D3B034BD0F}"/>
          </ac:spMkLst>
        </pc:spChg>
        <pc:spChg chg="add del mod">
          <ac:chgData name="Matthieu De Mari" userId="dfb708c9-d8dc-439f-9a3b-c772bf4a311c" providerId="ADAL" clId="{0C574F24-0842-4510-AB61-4E12E986D5CF}" dt="2023-01-23T03:52:06.983" v="8117" actId="478"/>
          <ac:spMkLst>
            <pc:docMk/>
            <pc:sldMk cId="3619568276" sldId="451"/>
            <ac:spMk id="8" creationId="{01109C79-3A47-E8BA-B492-30AF9E2237B1}"/>
          </ac:spMkLst>
        </pc:spChg>
        <pc:spChg chg="add mod ord">
          <ac:chgData name="Matthieu De Mari" userId="dfb708c9-d8dc-439f-9a3b-c772bf4a311c" providerId="ADAL" clId="{0C574F24-0842-4510-AB61-4E12E986D5CF}" dt="2023-01-23T03:52:49.882" v="8165" actId="20577"/>
          <ac:spMkLst>
            <pc:docMk/>
            <pc:sldMk cId="3619568276" sldId="451"/>
            <ac:spMk id="11" creationId="{3FC4885D-D96C-48A4-C98F-2303966A0A24}"/>
          </ac:spMkLst>
        </pc:spChg>
        <pc:picChg chg="add mod">
          <ac:chgData name="Matthieu De Mari" userId="dfb708c9-d8dc-439f-9a3b-c772bf4a311c" providerId="ADAL" clId="{0C574F24-0842-4510-AB61-4E12E986D5CF}" dt="2023-01-23T03:52:36.814" v="8128" actId="1076"/>
          <ac:picMkLst>
            <pc:docMk/>
            <pc:sldMk cId="3619568276" sldId="451"/>
            <ac:picMk id="10" creationId="{E886BF40-48AE-4447-9AED-733BFDD5F927}"/>
          </ac:picMkLst>
        </pc:picChg>
      </pc:sldChg>
      <pc:sldChg chg="addSp delSp modSp add del mod">
        <pc:chgData name="Matthieu De Mari" userId="dfb708c9-d8dc-439f-9a3b-c772bf4a311c" providerId="ADAL" clId="{0C574F24-0842-4510-AB61-4E12E986D5CF}" dt="2023-01-23T03:51:25.078" v="8113" actId="47"/>
        <pc:sldMkLst>
          <pc:docMk/>
          <pc:sldMk cId="3794074944" sldId="451"/>
        </pc:sldMkLst>
        <pc:spChg chg="mod">
          <ac:chgData name="Matthieu De Mari" userId="dfb708c9-d8dc-439f-9a3b-c772bf4a311c" providerId="ADAL" clId="{0C574F24-0842-4510-AB61-4E12E986D5CF}" dt="2023-01-23T03:50:44.661" v="7956" actId="207"/>
          <ac:spMkLst>
            <pc:docMk/>
            <pc:sldMk cId="3794074944" sldId="451"/>
            <ac:spMk id="3" creationId="{9BAE63A8-7CB3-9103-18B5-4F57A6F933B5}"/>
          </ac:spMkLst>
        </pc:spChg>
        <pc:spChg chg="mod">
          <ac:chgData name="Matthieu De Mari" userId="dfb708c9-d8dc-439f-9a3b-c772bf4a311c" providerId="ADAL" clId="{0C574F24-0842-4510-AB61-4E12E986D5CF}" dt="2023-01-23T03:50:46.659" v="7957" actId="207"/>
          <ac:spMkLst>
            <pc:docMk/>
            <pc:sldMk cId="3794074944" sldId="451"/>
            <ac:spMk id="4" creationId="{C8CC4A7A-9293-F3BF-75E4-32E5E156B9BE}"/>
          </ac:spMkLst>
        </pc:spChg>
        <pc:spChg chg="add del mod">
          <ac:chgData name="Matthieu De Mari" userId="dfb708c9-d8dc-439f-9a3b-c772bf4a311c" providerId="ADAL" clId="{0C574F24-0842-4510-AB61-4E12E986D5CF}" dt="2023-01-23T03:51:23.885" v="8112" actId="478"/>
          <ac:spMkLst>
            <pc:docMk/>
            <pc:sldMk cId="3794074944" sldId="451"/>
            <ac:spMk id="5" creationId="{EF7393F3-ABB4-EAE2-E06F-CDFC2924AB3F}"/>
          </ac:spMkLst>
        </pc:spChg>
      </pc:sldChg>
      <pc:sldChg chg="addSp delSp modSp add mod ord">
        <pc:chgData name="Matthieu De Mari" userId="dfb708c9-d8dc-439f-9a3b-c772bf4a311c" providerId="ADAL" clId="{0C574F24-0842-4510-AB61-4E12E986D5CF}" dt="2023-01-23T03:54:09.381" v="8177"/>
        <pc:sldMkLst>
          <pc:docMk/>
          <pc:sldMk cId="2381061189" sldId="452"/>
        </pc:sldMkLst>
        <pc:spChg chg="del">
          <ac:chgData name="Matthieu De Mari" userId="dfb708c9-d8dc-439f-9a3b-c772bf4a311c" providerId="ADAL" clId="{0C574F24-0842-4510-AB61-4E12E986D5CF}" dt="2023-01-23T03:53:07.835" v="8170" actId="478"/>
          <ac:spMkLst>
            <pc:docMk/>
            <pc:sldMk cId="2381061189" sldId="452"/>
            <ac:spMk id="2" creationId="{B3E84629-7F60-E5FD-B47D-000457F3C699}"/>
          </ac:spMkLst>
        </pc:spChg>
        <pc:spChg chg="add del mod">
          <ac:chgData name="Matthieu De Mari" userId="dfb708c9-d8dc-439f-9a3b-c772bf4a311c" providerId="ADAL" clId="{0C574F24-0842-4510-AB61-4E12E986D5CF}" dt="2023-01-23T03:53:05.897" v="8168" actId="478"/>
          <ac:spMkLst>
            <pc:docMk/>
            <pc:sldMk cId="2381061189" sldId="452"/>
            <ac:spMk id="4" creationId="{5F15D99E-F4F5-69CE-67C1-56A6E4D8CCDE}"/>
          </ac:spMkLst>
        </pc:spChg>
        <pc:spChg chg="add del mod">
          <ac:chgData name="Matthieu De Mari" userId="dfb708c9-d8dc-439f-9a3b-c772bf4a311c" providerId="ADAL" clId="{0C574F24-0842-4510-AB61-4E12E986D5CF}" dt="2023-01-23T03:53:08.890" v="8171" actId="478"/>
          <ac:spMkLst>
            <pc:docMk/>
            <pc:sldMk cId="2381061189" sldId="452"/>
            <ac:spMk id="6" creationId="{9DEF4B2F-7C75-925A-4607-3EB88396FB07}"/>
          </ac:spMkLst>
        </pc:spChg>
        <pc:spChg chg="del">
          <ac:chgData name="Matthieu De Mari" userId="dfb708c9-d8dc-439f-9a3b-c772bf4a311c" providerId="ADAL" clId="{0C574F24-0842-4510-AB61-4E12E986D5CF}" dt="2023-01-23T03:53:04.819" v="8167" actId="478"/>
          <ac:spMkLst>
            <pc:docMk/>
            <pc:sldMk cId="2381061189" sldId="452"/>
            <ac:spMk id="11" creationId="{3FC4885D-D96C-48A4-C98F-2303966A0A24}"/>
          </ac:spMkLst>
        </pc:spChg>
        <pc:picChg chg="add">
          <ac:chgData name="Matthieu De Mari" userId="dfb708c9-d8dc-439f-9a3b-c772bf4a311c" providerId="ADAL" clId="{0C574F24-0842-4510-AB61-4E12E986D5CF}" dt="2023-01-23T03:53:29.530" v="8172" actId="22"/>
          <ac:picMkLst>
            <pc:docMk/>
            <pc:sldMk cId="2381061189" sldId="452"/>
            <ac:picMk id="8" creationId="{AC04D3AE-6054-5962-9876-6BD5F58DC386}"/>
          </ac:picMkLst>
        </pc:picChg>
        <pc:picChg chg="del">
          <ac:chgData name="Matthieu De Mari" userId="dfb708c9-d8dc-439f-9a3b-c772bf4a311c" providerId="ADAL" clId="{0C574F24-0842-4510-AB61-4E12E986D5CF}" dt="2023-01-23T03:53:06.459" v="8169" actId="478"/>
          <ac:picMkLst>
            <pc:docMk/>
            <pc:sldMk cId="2381061189" sldId="452"/>
            <ac:picMk id="10" creationId="{E886BF40-48AE-4447-9AED-733BFDD5F927}"/>
          </ac:picMkLst>
        </pc:picChg>
      </pc:sldChg>
      <pc:sldChg chg="modSp new mod">
        <pc:chgData name="Matthieu De Mari" userId="dfb708c9-d8dc-439f-9a3b-c772bf4a311c" providerId="ADAL" clId="{0C574F24-0842-4510-AB61-4E12E986D5CF}" dt="2023-01-23T06:11:30.672" v="8599" actId="20577"/>
        <pc:sldMkLst>
          <pc:docMk/>
          <pc:sldMk cId="165841853" sldId="453"/>
        </pc:sldMkLst>
        <pc:spChg chg="mod">
          <ac:chgData name="Matthieu De Mari" userId="dfb708c9-d8dc-439f-9a3b-c772bf4a311c" providerId="ADAL" clId="{0C574F24-0842-4510-AB61-4E12E986D5CF}" dt="2023-01-23T06:11:30.672" v="8599" actId="20577"/>
          <ac:spMkLst>
            <pc:docMk/>
            <pc:sldMk cId="165841853" sldId="453"/>
            <ac:spMk id="2" creationId="{5052475A-1D2B-A371-BBF5-4CF58182D2F1}"/>
          </ac:spMkLst>
        </pc:spChg>
        <pc:spChg chg="mod">
          <ac:chgData name="Matthieu De Mari" userId="dfb708c9-d8dc-439f-9a3b-c772bf4a311c" providerId="ADAL" clId="{0C574F24-0842-4510-AB61-4E12E986D5CF}" dt="2023-01-23T06:11:19.651" v="8598" actId="20577"/>
          <ac:spMkLst>
            <pc:docMk/>
            <pc:sldMk cId="165841853" sldId="453"/>
            <ac:spMk id="3" creationId="{D9B07062-8C65-24A8-A029-407C69D7BDA2}"/>
          </ac:spMkLst>
        </pc:spChg>
      </pc:sldChg>
      <pc:sldChg chg="addSp delSp modSp new mod">
        <pc:chgData name="Matthieu De Mari" userId="dfb708c9-d8dc-439f-9a3b-c772bf4a311c" providerId="ADAL" clId="{0C574F24-0842-4510-AB61-4E12E986D5CF}" dt="2023-01-23T05:52:08.796" v="8199"/>
        <pc:sldMkLst>
          <pc:docMk/>
          <pc:sldMk cId="3242752244" sldId="454"/>
        </pc:sldMkLst>
        <pc:spChg chg="mod">
          <ac:chgData name="Matthieu De Mari" userId="dfb708c9-d8dc-439f-9a3b-c772bf4a311c" providerId="ADAL" clId="{0C574F24-0842-4510-AB61-4E12E986D5CF}" dt="2023-01-23T05:52:08.796" v="8199"/>
          <ac:spMkLst>
            <pc:docMk/>
            <pc:sldMk cId="3242752244" sldId="454"/>
            <ac:spMk id="2" creationId="{9C1FBA83-A3EC-9C19-4AEA-1F0822DB3EE9}"/>
          </ac:spMkLst>
        </pc:spChg>
        <pc:spChg chg="del">
          <ac:chgData name="Matthieu De Mari" userId="dfb708c9-d8dc-439f-9a3b-c772bf4a311c" providerId="ADAL" clId="{0C574F24-0842-4510-AB61-4E12E986D5CF}" dt="2023-01-23T05:51:52.661" v="8181" actId="478"/>
          <ac:spMkLst>
            <pc:docMk/>
            <pc:sldMk cId="3242752244" sldId="454"/>
            <ac:spMk id="3" creationId="{9D260B4D-123A-1E23-FB8C-098AEF616AA4}"/>
          </ac:spMkLst>
        </pc:spChg>
        <pc:picChg chg="add del mod">
          <ac:chgData name="Matthieu De Mari" userId="dfb708c9-d8dc-439f-9a3b-c772bf4a311c" providerId="ADAL" clId="{0C574F24-0842-4510-AB61-4E12E986D5CF}" dt="2023-01-23T05:51:56.210" v="8186"/>
          <ac:picMkLst>
            <pc:docMk/>
            <pc:sldMk cId="3242752244" sldId="454"/>
            <ac:picMk id="5" creationId="{CC7B2C33-3F4E-A8BC-437C-5E479D015A76}"/>
          </ac:picMkLst>
        </pc:picChg>
        <pc:picChg chg="add mod">
          <ac:chgData name="Matthieu De Mari" userId="dfb708c9-d8dc-439f-9a3b-c772bf4a311c" providerId="ADAL" clId="{0C574F24-0842-4510-AB61-4E12E986D5CF}" dt="2023-01-23T05:52:04.136" v="8198" actId="1076"/>
          <ac:picMkLst>
            <pc:docMk/>
            <pc:sldMk cId="3242752244" sldId="454"/>
            <ac:picMk id="7" creationId="{96D948C2-751D-5DF2-0C7E-640C9E5CA4E1}"/>
          </ac:picMkLst>
        </pc:picChg>
      </pc:sldChg>
      <pc:sldChg chg="addSp delSp modSp new mod modClrScheme chgLayout">
        <pc:chgData name="Matthieu De Mari" userId="dfb708c9-d8dc-439f-9a3b-c772bf4a311c" providerId="ADAL" clId="{0C574F24-0842-4510-AB61-4E12E986D5CF}" dt="2023-01-23T06:18:13.995" v="8964" actId="14100"/>
        <pc:sldMkLst>
          <pc:docMk/>
          <pc:sldMk cId="183351426" sldId="455"/>
        </pc:sldMkLst>
        <pc:spChg chg="mod ord">
          <ac:chgData name="Matthieu De Mari" userId="dfb708c9-d8dc-439f-9a3b-c772bf4a311c" providerId="ADAL" clId="{0C574F24-0842-4510-AB61-4E12E986D5CF}" dt="2023-01-23T06:12:27.839" v="8662" actId="700"/>
          <ac:spMkLst>
            <pc:docMk/>
            <pc:sldMk cId="183351426" sldId="455"/>
            <ac:spMk id="2" creationId="{9150BE4C-272B-C03E-DD88-7571A261CA82}"/>
          </ac:spMkLst>
        </pc:spChg>
        <pc:spChg chg="mod ord">
          <ac:chgData name="Matthieu De Mari" userId="dfb708c9-d8dc-439f-9a3b-c772bf4a311c" providerId="ADAL" clId="{0C574F24-0842-4510-AB61-4E12E986D5CF}" dt="2023-01-23T06:14:52.342" v="8892" actId="20577"/>
          <ac:spMkLst>
            <pc:docMk/>
            <pc:sldMk cId="183351426" sldId="455"/>
            <ac:spMk id="3" creationId="{D4388233-A388-8683-C544-050DFB799AF8}"/>
          </ac:spMkLst>
        </pc:spChg>
        <pc:spChg chg="add del mod ord">
          <ac:chgData name="Matthieu De Mari" userId="dfb708c9-d8dc-439f-9a3b-c772bf4a311c" providerId="ADAL" clId="{0C574F24-0842-4510-AB61-4E12E986D5CF}" dt="2023-01-23T06:15:03.203" v="8894" actId="478"/>
          <ac:spMkLst>
            <pc:docMk/>
            <pc:sldMk cId="183351426" sldId="455"/>
            <ac:spMk id="4" creationId="{ADB51212-91C2-7F91-BA3D-6836564C1BC7}"/>
          </ac:spMkLst>
        </pc:spChg>
        <pc:spChg chg="add del mod">
          <ac:chgData name="Matthieu De Mari" userId="dfb708c9-d8dc-439f-9a3b-c772bf4a311c" providerId="ADAL" clId="{0C574F24-0842-4510-AB61-4E12E986D5CF}" dt="2023-01-23T06:15:04.109" v="8895" actId="478"/>
          <ac:spMkLst>
            <pc:docMk/>
            <pc:sldMk cId="183351426" sldId="455"/>
            <ac:spMk id="6" creationId="{7128174F-76E0-42C2-2044-C860C5A14C81}"/>
          </ac:spMkLst>
        </pc:spChg>
        <pc:spChg chg="add mod">
          <ac:chgData name="Matthieu De Mari" userId="dfb708c9-d8dc-439f-9a3b-c772bf4a311c" providerId="ADAL" clId="{0C574F24-0842-4510-AB61-4E12E986D5CF}" dt="2023-01-23T06:18:13.995" v="8964" actId="14100"/>
          <ac:spMkLst>
            <pc:docMk/>
            <pc:sldMk cId="183351426" sldId="455"/>
            <ac:spMk id="9" creationId="{0BB1C582-47CF-4AFA-EA8B-86B2941D6F9A}"/>
          </ac:spMkLst>
        </pc:spChg>
        <pc:picChg chg="add mod modCrop">
          <ac:chgData name="Matthieu De Mari" userId="dfb708c9-d8dc-439f-9a3b-c772bf4a311c" providerId="ADAL" clId="{0C574F24-0842-4510-AB61-4E12E986D5CF}" dt="2023-01-23T06:15:52.543" v="8907" actId="1076"/>
          <ac:picMkLst>
            <pc:docMk/>
            <pc:sldMk cId="183351426" sldId="455"/>
            <ac:picMk id="8" creationId="{B29F6DF0-27F6-C63D-18AE-44293D1822A1}"/>
          </ac:picMkLst>
        </pc:picChg>
      </pc:sldChg>
      <pc:sldChg chg="add">
        <pc:chgData name="Matthieu De Mari" userId="dfb708c9-d8dc-439f-9a3b-c772bf4a311c" providerId="ADAL" clId="{0C574F24-0842-4510-AB61-4E12E986D5CF}" dt="2023-01-23T06:14:59" v="8893" actId="2890"/>
        <pc:sldMkLst>
          <pc:docMk/>
          <pc:sldMk cId="2001651259" sldId="456"/>
        </pc:sldMkLst>
      </pc:sldChg>
      <pc:sldChg chg="addSp delSp modSp new mod modClrScheme chgLayout">
        <pc:chgData name="Matthieu De Mari" userId="dfb708c9-d8dc-439f-9a3b-c772bf4a311c" providerId="ADAL" clId="{0C574F24-0842-4510-AB61-4E12E986D5CF}" dt="2023-01-23T06:52:58.186" v="12212" actId="20577"/>
        <pc:sldMkLst>
          <pc:docMk/>
          <pc:sldMk cId="1834604519" sldId="457"/>
        </pc:sldMkLst>
        <pc:spChg chg="mod ord">
          <ac:chgData name="Matthieu De Mari" userId="dfb708c9-d8dc-439f-9a3b-c772bf4a311c" providerId="ADAL" clId="{0C574F24-0842-4510-AB61-4E12E986D5CF}" dt="2023-01-23T06:23:58.977" v="9348" actId="700"/>
          <ac:spMkLst>
            <pc:docMk/>
            <pc:sldMk cId="1834604519" sldId="457"/>
            <ac:spMk id="2" creationId="{5BAB0C19-90C2-8B32-3357-7B5D99021CCF}"/>
          </ac:spMkLst>
        </pc:spChg>
        <pc:spChg chg="mod ord">
          <ac:chgData name="Matthieu De Mari" userId="dfb708c9-d8dc-439f-9a3b-c772bf4a311c" providerId="ADAL" clId="{0C574F24-0842-4510-AB61-4E12E986D5CF}" dt="2023-01-23T06:52:58.186" v="12212" actId="20577"/>
          <ac:spMkLst>
            <pc:docMk/>
            <pc:sldMk cId="1834604519" sldId="457"/>
            <ac:spMk id="3" creationId="{593B45AA-E77B-DA7C-3867-37E7BBE08437}"/>
          </ac:spMkLst>
        </pc:spChg>
        <pc:spChg chg="del mod">
          <ac:chgData name="Matthieu De Mari" userId="dfb708c9-d8dc-439f-9a3b-c772bf4a311c" providerId="ADAL" clId="{0C574F24-0842-4510-AB61-4E12E986D5CF}" dt="2023-01-23T06:23:52.259" v="9344" actId="478"/>
          <ac:spMkLst>
            <pc:docMk/>
            <pc:sldMk cId="1834604519" sldId="457"/>
            <ac:spMk id="4" creationId="{D6FC8E3E-422C-DDA8-8AEA-BAC629653399}"/>
          </ac:spMkLst>
        </pc:spChg>
        <pc:spChg chg="add del mod">
          <ac:chgData name="Matthieu De Mari" userId="dfb708c9-d8dc-439f-9a3b-c772bf4a311c" providerId="ADAL" clId="{0C574F24-0842-4510-AB61-4E12E986D5CF}" dt="2023-01-23T06:23:53.497" v="9345" actId="478"/>
          <ac:spMkLst>
            <pc:docMk/>
            <pc:sldMk cId="1834604519" sldId="457"/>
            <ac:spMk id="6" creationId="{E8082361-A7B5-8978-B19E-2D1A1D8BAD30}"/>
          </ac:spMkLst>
        </pc:spChg>
      </pc:sldChg>
      <pc:sldChg chg="modSp new del mod">
        <pc:chgData name="Matthieu De Mari" userId="dfb708c9-d8dc-439f-9a3b-c772bf4a311c" providerId="ADAL" clId="{0C574F24-0842-4510-AB61-4E12E986D5CF}" dt="2023-01-23T06:18:43.314" v="9014" actId="47"/>
        <pc:sldMkLst>
          <pc:docMk/>
          <pc:sldMk cId="505993714" sldId="458"/>
        </pc:sldMkLst>
        <pc:spChg chg="mod">
          <ac:chgData name="Matthieu De Mari" userId="dfb708c9-d8dc-439f-9a3b-c772bf4a311c" providerId="ADAL" clId="{0C574F24-0842-4510-AB61-4E12E986D5CF}" dt="2023-01-23T06:18:39.102" v="9013" actId="20577"/>
          <ac:spMkLst>
            <pc:docMk/>
            <pc:sldMk cId="505993714" sldId="458"/>
            <ac:spMk id="2" creationId="{268DB862-89EC-FFED-6698-60F542582FA4}"/>
          </ac:spMkLst>
        </pc:spChg>
      </pc:sldChg>
      <pc:sldChg chg="addSp delSp modSp add mod modClrScheme chgLayout">
        <pc:chgData name="Matthieu De Mari" userId="dfb708c9-d8dc-439f-9a3b-c772bf4a311c" providerId="ADAL" clId="{0C574F24-0842-4510-AB61-4E12E986D5CF}" dt="2023-01-23T06:53:23.335" v="12216" actId="20577"/>
        <pc:sldMkLst>
          <pc:docMk/>
          <pc:sldMk cId="2488746483" sldId="458"/>
        </pc:sldMkLst>
        <pc:spChg chg="mod ord">
          <ac:chgData name="Matthieu De Mari" userId="dfb708c9-d8dc-439f-9a3b-c772bf4a311c" providerId="ADAL" clId="{0C574F24-0842-4510-AB61-4E12E986D5CF}" dt="2023-01-23T06:24:26.658" v="9377" actId="700"/>
          <ac:spMkLst>
            <pc:docMk/>
            <pc:sldMk cId="2488746483" sldId="458"/>
            <ac:spMk id="2" creationId="{5BAB0C19-90C2-8B32-3357-7B5D99021CCF}"/>
          </ac:spMkLst>
        </pc:spChg>
        <pc:spChg chg="del">
          <ac:chgData name="Matthieu De Mari" userId="dfb708c9-d8dc-439f-9a3b-c772bf4a311c" providerId="ADAL" clId="{0C574F24-0842-4510-AB61-4E12E986D5CF}" dt="2023-01-23T06:23:55.607" v="9346" actId="478"/>
          <ac:spMkLst>
            <pc:docMk/>
            <pc:sldMk cId="2488746483" sldId="458"/>
            <ac:spMk id="3" creationId="{593B45AA-E77B-DA7C-3867-37E7BBE08437}"/>
          </ac:spMkLst>
        </pc:spChg>
        <pc:spChg chg="mod ord">
          <ac:chgData name="Matthieu De Mari" userId="dfb708c9-d8dc-439f-9a3b-c772bf4a311c" providerId="ADAL" clId="{0C574F24-0842-4510-AB61-4E12E986D5CF}" dt="2023-01-23T06:53:23.335" v="12216" actId="20577"/>
          <ac:spMkLst>
            <pc:docMk/>
            <pc:sldMk cId="2488746483" sldId="458"/>
            <ac:spMk id="4" creationId="{D6FC8E3E-422C-DDA8-8AEA-BAC629653399}"/>
          </ac:spMkLst>
        </pc:spChg>
        <pc:spChg chg="add del mod">
          <ac:chgData name="Matthieu De Mari" userId="dfb708c9-d8dc-439f-9a3b-c772bf4a311c" providerId="ADAL" clId="{0C574F24-0842-4510-AB61-4E12E986D5CF}" dt="2023-01-23T06:23:56.100" v="9347" actId="478"/>
          <ac:spMkLst>
            <pc:docMk/>
            <pc:sldMk cId="2488746483" sldId="458"/>
            <ac:spMk id="6" creationId="{1474C490-F621-3FD7-E166-651105EFBB39}"/>
          </ac:spMkLst>
        </pc:spChg>
      </pc:sldChg>
      <pc:sldChg chg="addSp delSp modSp add mod">
        <pc:chgData name="Matthieu De Mari" userId="dfb708c9-d8dc-439f-9a3b-c772bf4a311c" providerId="ADAL" clId="{0C574F24-0842-4510-AB61-4E12E986D5CF}" dt="2023-01-23T06:27:38.356" v="9573" actId="113"/>
        <pc:sldMkLst>
          <pc:docMk/>
          <pc:sldMk cId="2483381568" sldId="459"/>
        </pc:sldMkLst>
        <pc:spChg chg="add del">
          <ac:chgData name="Matthieu De Mari" userId="dfb708c9-d8dc-439f-9a3b-c772bf4a311c" providerId="ADAL" clId="{0C574F24-0842-4510-AB61-4E12E986D5CF}" dt="2023-01-23T06:27:27.017" v="9567"/>
          <ac:spMkLst>
            <pc:docMk/>
            <pc:sldMk cId="2483381568" sldId="459"/>
            <ac:spMk id="3" creationId="{252FA511-E40F-B7A3-66EF-EBD64CDB66AF}"/>
          </ac:spMkLst>
        </pc:spChg>
        <pc:spChg chg="mod">
          <ac:chgData name="Matthieu De Mari" userId="dfb708c9-d8dc-439f-9a3b-c772bf4a311c" providerId="ADAL" clId="{0C574F24-0842-4510-AB61-4E12E986D5CF}" dt="2023-01-23T06:27:38.356" v="9573" actId="113"/>
          <ac:spMkLst>
            <pc:docMk/>
            <pc:sldMk cId="2483381568" sldId="459"/>
            <ac:spMk id="4" creationId="{D6FC8E3E-422C-DDA8-8AEA-BAC629653399}"/>
          </ac:spMkLst>
        </pc:spChg>
      </pc:sldChg>
      <pc:sldChg chg="modSp add mod">
        <pc:chgData name="Matthieu De Mari" userId="dfb708c9-d8dc-439f-9a3b-c772bf4a311c" providerId="ADAL" clId="{0C574F24-0842-4510-AB61-4E12E986D5CF}" dt="2023-01-23T06:30:29.924" v="10214" actId="113"/>
        <pc:sldMkLst>
          <pc:docMk/>
          <pc:sldMk cId="3208006571" sldId="460"/>
        </pc:sldMkLst>
        <pc:spChg chg="mod">
          <ac:chgData name="Matthieu De Mari" userId="dfb708c9-d8dc-439f-9a3b-c772bf4a311c" providerId="ADAL" clId="{0C574F24-0842-4510-AB61-4E12E986D5CF}" dt="2023-01-23T06:30:29.924" v="10214" actId="113"/>
          <ac:spMkLst>
            <pc:docMk/>
            <pc:sldMk cId="3208006571" sldId="460"/>
            <ac:spMk id="4" creationId="{D6FC8E3E-422C-DDA8-8AEA-BAC629653399}"/>
          </ac:spMkLst>
        </pc:spChg>
      </pc:sldChg>
      <pc:sldChg chg="addSp delSp modSp add mod">
        <pc:chgData name="Matthieu De Mari" userId="dfb708c9-d8dc-439f-9a3b-c772bf4a311c" providerId="ADAL" clId="{0C574F24-0842-4510-AB61-4E12E986D5CF}" dt="2023-01-23T06:32:10.170" v="10270" actId="1076"/>
        <pc:sldMkLst>
          <pc:docMk/>
          <pc:sldMk cId="514593430" sldId="461"/>
        </pc:sldMkLst>
        <pc:spChg chg="del">
          <ac:chgData name="Matthieu De Mari" userId="dfb708c9-d8dc-439f-9a3b-c772bf4a311c" providerId="ADAL" clId="{0C574F24-0842-4510-AB61-4E12E986D5CF}" dt="2023-01-23T06:31:06.765" v="10219" actId="478"/>
          <ac:spMkLst>
            <pc:docMk/>
            <pc:sldMk cId="514593430" sldId="461"/>
            <ac:spMk id="2" creationId="{5BAB0C19-90C2-8B32-3357-7B5D99021CCF}"/>
          </ac:spMkLst>
        </pc:spChg>
        <pc:spChg chg="del">
          <ac:chgData name="Matthieu De Mari" userId="dfb708c9-d8dc-439f-9a3b-c772bf4a311c" providerId="ADAL" clId="{0C574F24-0842-4510-AB61-4E12E986D5CF}" dt="2023-01-23T06:30:45.648" v="10216" actId="478"/>
          <ac:spMkLst>
            <pc:docMk/>
            <pc:sldMk cId="514593430" sldId="461"/>
            <ac:spMk id="4" creationId="{D6FC8E3E-422C-DDA8-8AEA-BAC629653399}"/>
          </ac:spMkLst>
        </pc:spChg>
        <pc:spChg chg="add del mod">
          <ac:chgData name="Matthieu De Mari" userId="dfb708c9-d8dc-439f-9a3b-c772bf4a311c" providerId="ADAL" clId="{0C574F24-0842-4510-AB61-4E12E986D5CF}" dt="2023-01-23T06:30:46.771" v="10217" actId="478"/>
          <ac:spMkLst>
            <pc:docMk/>
            <pc:sldMk cId="514593430" sldId="461"/>
            <ac:spMk id="5" creationId="{EF2E3817-E35F-3D10-6B6C-605683AB7D41}"/>
          </ac:spMkLst>
        </pc:spChg>
        <pc:spChg chg="add del mod">
          <ac:chgData name="Matthieu De Mari" userId="dfb708c9-d8dc-439f-9a3b-c772bf4a311c" providerId="ADAL" clId="{0C574F24-0842-4510-AB61-4E12E986D5CF}" dt="2023-01-23T06:31:07.381" v="10220" actId="478"/>
          <ac:spMkLst>
            <pc:docMk/>
            <pc:sldMk cId="514593430" sldId="461"/>
            <ac:spMk id="9" creationId="{F7F9E65F-F2BD-0074-3629-DC42AAB2F13F}"/>
          </ac:spMkLst>
        </pc:spChg>
        <pc:spChg chg="add mod">
          <ac:chgData name="Matthieu De Mari" userId="dfb708c9-d8dc-439f-9a3b-c772bf4a311c" providerId="ADAL" clId="{0C574F24-0842-4510-AB61-4E12E986D5CF}" dt="2023-01-23T06:31:44.574" v="10231" actId="1036"/>
          <ac:spMkLst>
            <pc:docMk/>
            <pc:sldMk cId="514593430" sldId="461"/>
            <ac:spMk id="10" creationId="{7C7C0750-C98E-E090-7550-A0818F035E30}"/>
          </ac:spMkLst>
        </pc:spChg>
        <pc:spChg chg="add mod">
          <ac:chgData name="Matthieu De Mari" userId="dfb708c9-d8dc-439f-9a3b-c772bf4a311c" providerId="ADAL" clId="{0C574F24-0842-4510-AB61-4E12E986D5CF}" dt="2023-01-23T06:32:10.170" v="10270" actId="1076"/>
          <ac:spMkLst>
            <pc:docMk/>
            <pc:sldMk cId="514593430" sldId="461"/>
            <ac:spMk id="11" creationId="{FC3B1AF6-3090-2218-738E-B02F4E0E9B29}"/>
          </ac:spMkLst>
        </pc:spChg>
        <pc:picChg chg="add mod">
          <ac:chgData name="Matthieu De Mari" userId="dfb708c9-d8dc-439f-9a3b-c772bf4a311c" providerId="ADAL" clId="{0C574F24-0842-4510-AB61-4E12E986D5CF}" dt="2023-01-23T06:31:09.070" v="10221" actId="1076"/>
          <ac:picMkLst>
            <pc:docMk/>
            <pc:sldMk cId="514593430" sldId="461"/>
            <ac:picMk id="7" creationId="{D7E91604-7848-5FE4-F070-8FDF1915E232}"/>
          </ac:picMkLst>
        </pc:picChg>
      </pc:sldChg>
      <pc:sldChg chg="modSp add mod">
        <pc:chgData name="Matthieu De Mari" userId="dfb708c9-d8dc-439f-9a3b-c772bf4a311c" providerId="ADAL" clId="{0C574F24-0842-4510-AB61-4E12E986D5CF}" dt="2023-01-23T06:32:29.399" v="10326" actId="1036"/>
        <pc:sldMkLst>
          <pc:docMk/>
          <pc:sldMk cId="505263223" sldId="462"/>
        </pc:sldMkLst>
        <pc:spChg chg="mod">
          <ac:chgData name="Matthieu De Mari" userId="dfb708c9-d8dc-439f-9a3b-c772bf4a311c" providerId="ADAL" clId="{0C574F24-0842-4510-AB61-4E12E986D5CF}" dt="2023-01-23T06:32:29.399" v="10326" actId="1036"/>
          <ac:spMkLst>
            <pc:docMk/>
            <pc:sldMk cId="505263223" sldId="462"/>
            <ac:spMk id="10" creationId="{7C7C0750-C98E-E090-7550-A0818F035E30}"/>
          </ac:spMkLst>
        </pc:spChg>
        <pc:spChg chg="mod">
          <ac:chgData name="Matthieu De Mari" userId="dfb708c9-d8dc-439f-9a3b-c772bf4a311c" providerId="ADAL" clId="{0C574F24-0842-4510-AB61-4E12E986D5CF}" dt="2023-01-23T06:32:25.974" v="10325" actId="20577"/>
          <ac:spMkLst>
            <pc:docMk/>
            <pc:sldMk cId="505263223" sldId="462"/>
            <ac:spMk id="11" creationId="{FC3B1AF6-3090-2218-738E-B02F4E0E9B29}"/>
          </ac:spMkLst>
        </pc:spChg>
      </pc:sldChg>
      <pc:sldChg chg="addSp modSp add mod">
        <pc:chgData name="Matthieu De Mari" userId="dfb708c9-d8dc-439f-9a3b-c772bf4a311c" providerId="ADAL" clId="{0C574F24-0842-4510-AB61-4E12E986D5CF}" dt="2023-01-23T06:33:36.635" v="10431" actId="14100"/>
        <pc:sldMkLst>
          <pc:docMk/>
          <pc:sldMk cId="1454093558" sldId="463"/>
        </pc:sldMkLst>
        <pc:spChg chg="add mod">
          <ac:chgData name="Matthieu De Mari" userId="dfb708c9-d8dc-439f-9a3b-c772bf4a311c" providerId="ADAL" clId="{0C574F24-0842-4510-AB61-4E12E986D5CF}" dt="2023-01-23T06:33:24.377" v="10428" actId="14100"/>
          <ac:spMkLst>
            <pc:docMk/>
            <pc:sldMk cId="1454093558" sldId="463"/>
            <ac:spMk id="2" creationId="{29618B4C-3D7E-4A8D-719B-D6141BD09102}"/>
          </ac:spMkLst>
        </pc:spChg>
        <pc:spChg chg="add mod">
          <ac:chgData name="Matthieu De Mari" userId="dfb708c9-d8dc-439f-9a3b-c772bf4a311c" providerId="ADAL" clId="{0C574F24-0842-4510-AB61-4E12E986D5CF}" dt="2023-01-23T06:33:36.635" v="10431" actId="14100"/>
          <ac:spMkLst>
            <pc:docMk/>
            <pc:sldMk cId="1454093558" sldId="463"/>
            <ac:spMk id="3" creationId="{D2F658F2-791D-2112-EEDF-CC260FD808E1}"/>
          </ac:spMkLst>
        </pc:spChg>
        <pc:spChg chg="mod">
          <ac:chgData name="Matthieu De Mari" userId="dfb708c9-d8dc-439f-9a3b-c772bf4a311c" providerId="ADAL" clId="{0C574F24-0842-4510-AB61-4E12E986D5CF}" dt="2023-01-23T06:32:45.656" v="10351" actId="14100"/>
          <ac:spMkLst>
            <pc:docMk/>
            <pc:sldMk cId="1454093558" sldId="463"/>
            <ac:spMk id="10" creationId="{7C7C0750-C98E-E090-7550-A0818F035E30}"/>
          </ac:spMkLst>
        </pc:spChg>
        <pc:spChg chg="mod">
          <ac:chgData name="Matthieu De Mari" userId="dfb708c9-d8dc-439f-9a3b-c772bf4a311c" providerId="ADAL" clId="{0C574F24-0842-4510-AB61-4E12E986D5CF}" dt="2023-01-23T06:33:09.018" v="10423" actId="20577"/>
          <ac:spMkLst>
            <pc:docMk/>
            <pc:sldMk cId="1454093558" sldId="463"/>
            <ac:spMk id="11" creationId="{FC3B1AF6-3090-2218-738E-B02F4E0E9B29}"/>
          </ac:spMkLst>
        </pc:spChg>
      </pc:sldChg>
      <pc:sldChg chg="delSp modSp add mod">
        <pc:chgData name="Matthieu De Mari" userId="dfb708c9-d8dc-439f-9a3b-c772bf4a311c" providerId="ADAL" clId="{0C574F24-0842-4510-AB61-4E12E986D5CF}" dt="2023-01-23T06:34:08.198" v="10491" actId="478"/>
        <pc:sldMkLst>
          <pc:docMk/>
          <pc:sldMk cId="937951911" sldId="464"/>
        </pc:sldMkLst>
        <pc:spChg chg="del">
          <ac:chgData name="Matthieu De Mari" userId="dfb708c9-d8dc-439f-9a3b-c772bf4a311c" providerId="ADAL" clId="{0C574F24-0842-4510-AB61-4E12E986D5CF}" dt="2023-01-23T06:33:42.047" v="10433" actId="478"/>
          <ac:spMkLst>
            <pc:docMk/>
            <pc:sldMk cId="937951911" sldId="464"/>
            <ac:spMk id="2" creationId="{29618B4C-3D7E-4A8D-719B-D6141BD09102}"/>
          </ac:spMkLst>
        </pc:spChg>
        <pc:spChg chg="del">
          <ac:chgData name="Matthieu De Mari" userId="dfb708c9-d8dc-439f-9a3b-c772bf4a311c" providerId="ADAL" clId="{0C574F24-0842-4510-AB61-4E12E986D5CF}" dt="2023-01-23T06:34:08.198" v="10491" actId="478"/>
          <ac:spMkLst>
            <pc:docMk/>
            <pc:sldMk cId="937951911" sldId="464"/>
            <ac:spMk id="3" creationId="{D2F658F2-791D-2112-EEDF-CC260FD808E1}"/>
          </ac:spMkLst>
        </pc:spChg>
        <pc:spChg chg="mod">
          <ac:chgData name="Matthieu De Mari" userId="dfb708c9-d8dc-439f-9a3b-c772bf4a311c" providerId="ADAL" clId="{0C574F24-0842-4510-AB61-4E12E986D5CF}" dt="2023-01-23T06:33:53.885" v="10437" actId="14100"/>
          <ac:spMkLst>
            <pc:docMk/>
            <pc:sldMk cId="937951911" sldId="464"/>
            <ac:spMk id="10" creationId="{7C7C0750-C98E-E090-7550-A0818F035E30}"/>
          </ac:spMkLst>
        </pc:spChg>
        <pc:spChg chg="mod">
          <ac:chgData name="Matthieu De Mari" userId="dfb708c9-d8dc-439f-9a3b-c772bf4a311c" providerId="ADAL" clId="{0C574F24-0842-4510-AB61-4E12E986D5CF}" dt="2023-01-23T06:34:05.409" v="10490" actId="20577"/>
          <ac:spMkLst>
            <pc:docMk/>
            <pc:sldMk cId="937951911" sldId="464"/>
            <ac:spMk id="11" creationId="{FC3B1AF6-3090-2218-738E-B02F4E0E9B29}"/>
          </ac:spMkLst>
        </pc:spChg>
      </pc:sldChg>
      <pc:sldChg chg="modSp add mod">
        <pc:chgData name="Matthieu De Mari" userId="dfb708c9-d8dc-439f-9a3b-c772bf4a311c" providerId="ADAL" clId="{0C574F24-0842-4510-AB61-4E12E986D5CF}" dt="2023-01-23T06:34:54.155" v="10572" actId="1076"/>
        <pc:sldMkLst>
          <pc:docMk/>
          <pc:sldMk cId="4090459440" sldId="465"/>
        </pc:sldMkLst>
        <pc:spChg chg="mod">
          <ac:chgData name="Matthieu De Mari" userId="dfb708c9-d8dc-439f-9a3b-c772bf4a311c" providerId="ADAL" clId="{0C574F24-0842-4510-AB61-4E12E986D5CF}" dt="2023-01-23T06:34:31.487" v="10495" actId="14100"/>
          <ac:spMkLst>
            <pc:docMk/>
            <pc:sldMk cId="4090459440" sldId="465"/>
            <ac:spMk id="10" creationId="{7C7C0750-C98E-E090-7550-A0818F035E30}"/>
          </ac:spMkLst>
        </pc:spChg>
        <pc:spChg chg="mod">
          <ac:chgData name="Matthieu De Mari" userId="dfb708c9-d8dc-439f-9a3b-c772bf4a311c" providerId="ADAL" clId="{0C574F24-0842-4510-AB61-4E12E986D5CF}" dt="2023-01-23T06:34:54.155" v="10572" actId="1076"/>
          <ac:spMkLst>
            <pc:docMk/>
            <pc:sldMk cId="4090459440" sldId="465"/>
            <ac:spMk id="11" creationId="{FC3B1AF6-3090-2218-738E-B02F4E0E9B29}"/>
          </ac:spMkLst>
        </pc:spChg>
      </pc:sldChg>
      <pc:sldChg chg="addSp modSp add mod">
        <pc:chgData name="Matthieu De Mari" userId="dfb708c9-d8dc-439f-9a3b-c772bf4a311c" providerId="ADAL" clId="{0C574F24-0842-4510-AB61-4E12E986D5CF}" dt="2023-01-23T06:35:43.633" v="10692" actId="1076"/>
        <pc:sldMkLst>
          <pc:docMk/>
          <pc:sldMk cId="1662747536" sldId="466"/>
        </pc:sldMkLst>
        <pc:spChg chg="add mod">
          <ac:chgData name="Matthieu De Mari" userId="dfb708c9-d8dc-439f-9a3b-c772bf4a311c" providerId="ADAL" clId="{0C574F24-0842-4510-AB61-4E12E986D5CF}" dt="2023-01-23T06:35:31.045" v="10637" actId="14100"/>
          <ac:spMkLst>
            <pc:docMk/>
            <pc:sldMk cId="1662747536" sldId="466"/>
            <ac:spMk id="2" creationId="{D9478039-E7A1-F51E-4DBC-D6C35F4BE739}"/>
          </ac:spMkLst>
        </pc:spChg>
        <pc:spChg chg="mod">
          <ac:chgData name="Matthieu De Mari" userId="dfb708c9-d8dc-439f-9a3b-c772bf4a311c" providerId="ADAL" clId="{0C574F24-0842-4510-AB61-4E12E986D5CF}" dt="2023-01-23T06:35:03.397" v="10574" actId="14100"/>
          <ac:spMkLst>
            <pc:docMk/>
            <pc:sldMk cId="1662747536" sldId="466"/>
            <ac:spMk id="10" creationId="{7C7C0750-C98E-E090-7550-A0818F035E30}"/>
          </ac:spMkLst>
        </pc:spChg>
        <pc:spChg chg="mod">
          <ac:chgData name="Matthieu De Mari" userId="dfb708c9-d8dc-439f-9a3b-c772bf4a311c" providerId="ADAL" clId="{0C574F24-0842-4510-AB61-4E12E986D5CF}" dt="2023-01-23T06:35:43.633" v="10692" actId="1076"/>
          <ac:spMkLst>
            <pc:docMk/>
            <pc:sldMk cId="1662747536" sldId="466"/>
            <ac:spMk id="11" creationId="{FC3B1AF6-3090-2218-738E-B02F4E0E9B29}"/>
          </ac:spMkLst>
        </pc:spChg>
        <pc:picChg chg="mod">
          <ac:chgData name="Matthieu De Mari" userId="dfb708c9-d8dc-439f-9a3b-c772bf4a311c" providerId="ADAL" clId="{0C574F24-0842-4510-AB61-4E12E986D5CF}" dt="2023-01-23T06:35:23.518" v="10634" actId="1076"/>
          <ac:picMkLst>
            <pc:docMk/>
            <pc:sldMk cId="1662747536" sldId="466"/>
            <ac:picMk id="7" creationId="{D7E91604-7848-5FE4-F070-8FDF1915E232}"/>
          </ac:picMkLst>
        </pc:picChg>
      </pc:sldChg>
      <pc:sldChg chg="delSp modSp add mod">
        <pc:chgData name="Matthieu De Mari" userId="dfb708c9-d8dc-439f-9a3b-c772bf4a311c" providerId="ADAL" clId="{0C574F24-0842-4510-AB61-4E12E986D5CF}" dt="2023-01-23T06:36:21.053" v="10804" actId="1076"/>
        <pc:sldMkLst>
          <pc:docMk/>
          <pc:sldMk cId="3978195590" sldId="467"/>
        </pc:sldMkLst>
        <pc:spChg chg="del">
          <ac:chgData name="Matthieu De Mari" userId="dfb708c9-d8dc-439f-9a3b-c772bf4a311c" providerId="ADAL" clId="{0C574F24-0842-4510-AB61-4E12E986D5CF}" dt="2023-01-23T06:35:48.412" v="10694" actId="478"/>
          <ac:spMkLst>
            <pc:docMk/>
            <pc:sldMk cId="3978195590" sldId="467"/>
            <ac:spMk id="2" creationId="{D9478039-E7A1-F51E-4DBC-D6C35F4BE739}"/>
          </ac:spMkLst>
        </pc:spChg>
        <pc:spChg chg="mod">
          <ac:chgData name="Matthieu De Mari" userId="dfb708c9-d8dc-439f-9a3b-c772bf4a311c" providerId="ADAL" clId="{0C574F24-0842-4510-AB61-4E12E986D5CF}" dt="2023-01-23T06:35:54.469" v="10697" actId="14100"/>
          <ac:spMkLst>
            <pc:docMk/>
            <pc:sldMk cId="3978195590" sldId="467"/>
            <ac:spMk id="10" creationId="{7C7C0750-C98E-E090-7550-A0818F035E30}"/>
          </ac:spMkLst>
        </pc:spChg>
        <pc:spChg chg="mod">
          <ac:chgData name="Matthieu De Mari" userId="dfb708c9-d8dc-439f-9a3b-c772bf4a311c" providerId="ADAL" clId="{0C574F24-0842-4510-AB61-4E12E986D5CF}" dt="2023-01-23T06:36:21.053" v="10804" actId="1076"/>
          <ac:spMkLst>
            <pc:docMk/>
            <pc:sldMk cId="3978195590" sldId="467"/>
            <ac:spMk id="11" creationId="{FC3B1AF6-3090-2218-738E-B02F4E0E9B29}"/>
          </ac:spMkLst>
        </pc:spChg>
      </pc:sldChg>
      <pc:sldChg chg="addSp delSp modSp add mod">
        <pc:chgData name="Matthieu De Mari" userId="dfb708c9-d8dc-439f-9a3b-c772bf4a311c" providerId="ADAL" clId="{0C574F24-0842-4510-AB61-4E12E986D5CF}" dt="2023-01-23T06:36:50.921" v="10810" actId="14100"/>
        <pc:sldMkLst>
          <pc:docMk/>
          <pc:sldMk cId="702540134" sldId="468"/>
        </pc:sldMkLst>
        <pc:spChg chg="del">
          <ac:chgData name="Matthieu De Mari" userId="dfb708c9-d8dc-439f-9a3b-c772bf4a311c" providerId="ADAL" clId="{0C574F24-0842-4510-AB61-4E12E986D5CF}" dt="2023-01-23T06:36:46.215" v="10807" actId="478"/>
          <ac:spMkLst>
            <pc:docMk/>
            <pc:sldMk cId="702540134" sldId="468"/>
            <ac:spMk id="10" creationId="{7C7C0750-C98E-E090-7550-A0818F035E30}"/>
          </ac:spMkLst>
        </pc:spChg>
        <pc:spChg chg="del">
          <ac:chgData name="Matthieu De Mari" userId="dfb708c9-d8dc-439f-9a3b-c772bf4a311c" providerId="ADAL" clId="{0C574F24-0842-4510-AB61-4E12E986D5CF}" dt="2023-01-23T06:36:46.215" v="10807" actId="478"/>
          <ac:spMkLst>
            <pc:docMk/>
            <pc:sldMk cId="702540134" sldId="468"/>
            <ac:spMk id="11" creationId="{FC3B1AF6-3090-2218-738E-B02F4E0E9B29}"/>
          </ac:spMkLst>
        </pc:spChg>
        <pc:picChg chg="add mod">
          <ac:chgData name="Matthieu De Mari" userId="dfb708c9-d8dc-439f-9a3b-c772bf4a311c" providerId="ADAL" clId="{0C574F24-0842-4510-AB61-4E12E986D5CF}" dt="2023-01-23T06:36:50.921" v="10810" actId="14100"/>
          <ac:picMkLst>
            <pc:docMk/>
            <pc:sldMk cId="702540134" sldId="468"/>
            <ac:picMk id="3" creationId="{BBE87949-550A-D0E5-CC85-0CF24E3FCA13}"/>
          </ac:picMkLst>
        </pc:picChg>
        <pc:picChg chg="del">
          <ac:chgData name="Matthieu De Mari" userId="dfb708c9-d8dc-439f-9a3b-c772bf4a311c" providerId="ADAL" clId="{0C574F24-0842-4510-AB61-4E12E986D5CF}" dt="2023-01-23T06:36:45.064" v="10806" actId="478"/>
          <ac:picMkLst>
            <pc:docMk/>
            <pc:sldMk cId="702540134" sldId="468"/>
            <ac:picMk id="7" creationId="{D7E91604-7848-5FE4-F070-8FDF1915E232}"/>
          </ac:picMkLst>
        </pc:picChg>
      </pc:sldChg>
      <pc:sldChg chg="addSp delSp add mod">
        <pc:chgData name="Matthieu De Mari" userId="dfb708c9-d8dc-439f-9a3b-c772bf4a311c" providerId="ADAL" clId="{0C574F24-0842-4510-AB61-4E12E986D5CF}" dt="2023-01-23T06:37:42.197" v="10813" actId="22"/>
        <pc:sldMkLst>
          <pc:docMk/>
          <pc:sldMk cId="3574121588" sldId="469"/>
        </pc:sldMkLst>
        <pc:picChg chg="del">
          <ac:chgData name="Matthieu De Mari" userId="dfb708c9-d8dc-439f-9a3b-c772bf4a311c" providerId="ADAL" clId="{0C574F24-0842-4510-AB61-4E12E986D5CF}" dt="2023-01-23T06:36:55.081" v="10812" actId="478"/>
          <ac:picMkLst>
            <pc:docMk/>
            <pc:sldMk cId="3574121588" sldId="469"/>
            <ac:picMk id="3" creationId="{BBE87949-550A-D0E5-CC85-0CF24E3FCA13}"/>
          </ac:picMkLst>
        </pc:picChg>
        <pc:picChg chg="add">
          <ac:chgData name="Matthieu De Mari" userId="dfb708c9-d8dc-439f-9a3b-c772bf4a311c" providerId="ADAL" clId="{0C574F24-0842-4510-AB61-4E12E986D5CF}" dt="2023-01-23T06:37:42.197" v="10813" actId="22"/>
          <ac:picMkLst>
            <pc:docMk/>
            <pc:sldMk cId="3574121588" sldId="469"/>
            <ac:picMk id="4" creationId="{584C8B15-6006-5D3F-3D0C-729B3BF4D2A1}"/>
          </ac:picMkLst>
        </pc:picChg>
      </pc:sldChg>
      <pc:sldChg chg="addSp delSp modSp add mod chgLayout">
        <pc:chgData name="Matthieu De Mari" userId="dfb708c9-d8dc-439f-9a3b-c772bf4a311c" providerId="ADAL" clId="{0C574F24-0842-4510-AB61-4E12E986D5CF}" dt="2023-01-23T06:38:42.648" v="10956" actId="1076"/>
        <pc:sldMkLst>
          <pc:docMk/>
          <pc:sldMk cId="4234188287" sldId="470"/>
        </pc:sldMkLst>
        <pc:spChg chg="add mod">
          <ac:chgData name="Matthieu De Mari" userId="dfb708c9-d8dc-439f-9a3b-c772bf4a311c" providerId="ADAL" clId="{0C574F24-0842-4510-AB61-4E12E986D5CF}" dt="2023-01-23T06:38:14.591" v="10847" actId="20577"/>
          <ac:spMkLst>
            <pc:docMk/>
            <pc:sldMk cId="4234188287" sldId="470"/>
            <ac:spMk id="2" creationId="{90C2D68B-35F6-3B34-9E39-F210E35E0EA1}"/>
          </ac:spMkLst>
        </pc:spChg>
        <pc:spChg chg="add mod">
          <ac:chgData name="Matthieu De Mari" userId="dfb708c9-d8dc-439f-9a3b-c772bf4a311c" providerId="ADAL" clId="{0C574F24-0842-4510-AB61-4E12E986D5CF}" dt="2023-01-23T06:38:33.783" v="10950" actId="5793"/>
          <ac:spMkLst>
            <pc:docMk/>
            <pc:sldMk cId="4234188287" sldId="470"/>
            <ac:spMk id="3" creationId="{71F22B87-451A-08A2-1021-B8B6CA607DEA}"/>
          </ac:spMkLst>
        </pc:spChg>
        <pc:picChg chg="del">
          <ac:chgData name="Matthieu De Mari" userId="dfb708c9-d8dc-439f-9a3b-c772bf4a311c" providerId="ADAL" clId="{0C574F24-0842-4510-AB61-4E12E986D5CF}" dt="2023-01-23T06:37:47.725" v="10815" actId="478"/>
          <ac:picMkLst>
            <pc:docMk/>
            <pc:sldMk cId="4234188287" sldId="470"/>
            <ac:picMk id="4" creationId="{584C8B15-6006-5D3F-3D0C-729B3BF4D2A1}"/>
          </ac:picMkLst>
        </pc:picChg>
        <pc:picChg chg="add mod">
          <ac:chgData name="Matthieu De Mari" userId="dfb708c9-d8dc-439f-9a3b-c772bf4a311c" providerId="ADAL" clId="{0C574F24-0842-4510-AB61-4E12E986D5CF}" dt="2023-01-23T06:38:42.648" v="10956" actId="1076"/>
          <ac:picMkLst>
            <pc:docMk/>
            <pc:sldMk cId="4234188287" sldId="470"/>
            <ac:picMk id="6" creationId="{DC4C4263-2E51-54B8-A031-D35E741D1408}"/>
          </ac:picMkLst>
        </pc:picChg>
      </pc:sldChg>
      <pc:sldChg chg="addSp delSp modSp add mod">
        <pc:chgData name="Matthieu De Mari" userId="dfb708c9-d8dc-439f-9a3b-c772bf4a311c" providerId="ADAL" clId="{0C574F24-0842-4510-AB61-4E12E986D5CF}" dt="2023-01-23T06:39:04.726" v="10963" actId="22"/>
        <pc:sldMkLst>
          <pc:docMk/>
          <pc:sldMk cId="3553295801" sldId="471"/>
        </pc:sldMkLst>
        <pc:spChg chg="del">
          <ac:chgData name="Matthieu De Mari" userId="dfb708c9-d8dc-439f-9a3b-c772bf4a311c" providerId="ADAL" clId="{0C574F24-0842-4510-AB61-4E12E986D5CF}" dt="2023-01-23T06:38:51.537" v="10960" actId="478"/>
          <ac:spMkLst>
            <pc:docMk/>
            <pc:sldMk cId="3553295801" sldId="471"/>
            <ac:spMk id="2" creationId="{90C2D68B-35F6-3B34-9E39-F210E35E0EA1}"/>
          </ac:spMkLst>
        </pc:spChg>
        <pc:spChg chg="del">
          <ac:chgData name="Matthieu De Mari" userId="dfb708c9-d8dc-439f-9a3b-c772bf4a311c" providerId="ADAL" clId="{0C574F24-0842-4510-AB61-4E12E986D5CF}" dt="2023-01-23T06:38:50.458" v="10959" actId="478"/>
          <ac:spMkLst>
            <pc:docMk/>
            <pc:sldMk cId="3553295801" sldId="471"/>
            <ac:spMk id="3" creationId="{71F22B87-451A-08A2-1021-B8B6CA607DEA}"/>
          </ac:spMkLst>
        </pc:spChg>
        <pc:spChg chg="add del mod">
          <ac:chgData name="Matthieu De Mari" userId="dfb708c9-d8dc-439f-9a3b-c772bf4a311c" providerId="ADAL" clId="{0C574F24-0842-4510-AB61-4E12E986D5CF}" dt="2023-01-23T06:38:53.516" v="10962" actId="478"/>
          <ac:spMkLst>
            <pc:docMk/>
            <pc:sldMk cId="3553295801" sldId="471"/>
            <ac:spMk id="5" creationId="{951CC9EE-E710-894C-F44B-CC5BE731E174}"/>
          </ac:spMkLst>
        </pc:spChg>
        <pc:spChg chg="add del mod">
          <ac:chgData name="Matthieu De Mari" userId="dfb708c9-d8dc-439f-9a3b-c772bf4a311c" providerId="ADAL" clId="{0C574F24-0842-4510-AB61-4E12E986D5CF}" dt="2023-01-23T06:38:52.638" v="10961" actId="478"/>
          <ac:spMkLst>
            <pc:docMk/>
            <pc:sldMk cId="3553295801" sldId="471"/>
            <ac:spMk id="8" creationId="{DBE44C5A-EA01-A2E2-F20B-CF5E878F28C9}"/>
          </ac:spMkLst>
        </pc:spChg>
        <pc:picChg chg="del">
          <ac:chgData name="Matthieu De Mari" userId="dfb708c9-d8dc-439f-9a3b-c772bf4a311c" providerId="ADAL" clId="{0C574F24-0842-4510-AB61-4E12E986D5CF}" dt="2023-01-23T06:38:47.396" v="10958" actId="478"/>
          <ac:picMkLst>
            <pc:docMk/>
            <pc:sldMk cId="3553295801" sldId="471"/>
            <ac:picMk id="6" creationId="{DC4C4263-2E51-54B8-A031-D35E741D1408}"/>
          </ac:picMkLst>
        </pc:picChg>
        <pc:picChg chg="add">
          <ac:chgData name="Matthieu De Mari" userId="dfb708c9-d8dc-439f-9a3b-c772bf4a311c" providerId="ADAL" clId="{0C574F24-0842-4510-AB61-4E12E986D5CF}" dt="2023-01-23T06:39:04.726" v="10963" actId="22"/>
          <ac:picMkLst>
            <pc:docMk/>
            <pc:sldMk cId="3553295801" sldId="471"/>
            <ac:picMk id="10" creationId="{A67394B3-4C7E-264C-370D-947E977E9F46}"/>
          </ac:picMkLst>
        </pc:picChg>
      </pc:sldChg>
      <pc:sldChg chg="addSp delSp modSp new mod modClrScheme chgLayout">
        <pc:chgData name="Matthieu De Mari" userId="dfb708c9-d8dc-439f-9a3b-c772bf4a311c" providerId="ADAL" clId="{0C574F24-0842-4510-AB61-4E12E986D5CF}" dt="2023-01-23T06:41:08.233" v="11270" actId="113"/>
        <pc:sldMkLst>
          <pc:docMk/>
          <pc:sldMk cId="2072133245" sldId="472"/>
        </pc:sldMkLst>
        <pc:spChg chg="mod ord">
          <ac:chgData name="Matthieu De Mari" userId="dfb708c9-d8dc-439f-9a3b-c772bf4a311c" providerId="ADAL" clId="{0C574F24-0842-4510-AB61-4E12E986D5CF}" dt="2023-01-23T06:40:52.384" v="11257" actId="700"/>
          <ac:spMkLst>
            <pc:docMk/>
            <pc:sldMk cId="2072133245" sldId="472"/>
            <ac:spMk id="2" creationId="{4BB25830-53E6-084F-C939-FF283C0C7707}"/>
          </ac:spMkLst>
        </pc:spChg>
        <pc:spChg chg="del mod ord">
          <ac:chgData name="Matthieu De Mari" userId="dfb708c9-d8dc-439f-9a3b-c772bf4a311c" providerId="ADAL" clId="{0C574F24-0842-4510-AB61-4E12E986D5CF}" dt="2023-01-23T06:39:32.851" v="11001" actId="700"/>
          <ac:spMkLst>
            <pc:docMk/>
            <pc:sldMk cId="2072133245" sldId="472"/>
            <ac:spMk id="3" creationId="{8117A383-D93E-D74A-AA8A-377F01E462ED}"/>
          </ac:spMkLst>
        </pc:spChg>
        <pc:spChg chg="add mod ord">
          <ac:chgData name="Matthieu De Mari" userId="dfb708c9-d8dc-439f-9a3b-c772bf4a311c" providerId="ADAL" clId="{0C574F24-0842-4510-AB61-4E12E986D5CF}" dt="2023-01-23T06:41:08.233" v="11270" actId="113"/>
          <ac:spMkLst>
            <pc:docMk/>
            <pc:sldMk cId="2072133245" sldId="472"/>
            <ac:spMk id="4" creationId="{C5B59CD9-14A1-20FA-6AC6-9BDA7E169C7B}"/>
          </ac:spMkLst>
        </pc:spChg>
        <pc:spChg chg="add del mod ord">
          <ac:chgData name="Matthieu De Mari" userId="dfb708c9-d8dc-439f-9a3b-c772bf4a311c" providerId="ADAL" clId="{0C574F24-0842-4510-AB61-4E12E986D5CF}" dt="2023-01-23T06:40:21.943" v="11135" actId="478"/>
          <ac:spMkLst>
            <pc:docMk/>
            <pc:sldMk cId="2072133245" sldId="472"/>
            <ac:spMk id="5" creationId="{16492D5B-0A3B-B244-5357-8F8CD0ED904E}"/>
          </ac:spMkLst>
        </pc:spChg>
        <pc:picChg chg="add mod">
          <ac:chgData name="Matthieu De Mari" userId="dfb708c9-d8dc-439f-9a3b-c772bf4a311c" providerId="ADAL" clId="{0C574F24-0842-4510-AB61-4E12E986D5CF}" dt="2023-01-23T06:41:02.328" v="11268" actId="1038"/>
          <ac:picMkLst>
            <pc:docMk/>
            <pc:sldMk cId="2072133245" sldId="472"/>
            <ac:picMk id="7" creationId="{9CC126B1-C5BF-DC38-9BBC-1FE0F11C3590}"/>
          </ac:picMkLst>
        </pc:picChg>
      </pc:sldChg>
      <pc:sldChg chg="addSp delSp modSp add mod">
        <pc:chgData name="Matthieu De Mari" userId="dfb708c9-d8dc-439f-9a3b-c772bf4a311c" providerId="ADAL" clId="{0C574F24-0842-4510-AB61-4E12E986D5CF}" dt="2023-01-23T06:44:08.443" v="11514" actId="1076"/>
        <pc:sldMkLst>
          <pc:docMk/>
          <pc:sldMk cId="2180749" sldId="473"/>
        </pc:sldMkLst>
        <pc:spChg chg="mod">
          <ac:chgData name="Matthieu De Mari" userId="dfb708c9-d8dc-439f-9a3b-c772bf4a311c" providerId="ADAL" clId="{0C574F24-0842-4510-AB61-4E12E986D5CF}" dt="2023-01-23T06:43:15.331" v="11296" actId="20577"/>
          <ac:spMkLst>
            <pc:docMk/>
            <pc:sldMk cId="2180749" sldId="473"/>
            <ac:spMk id="2" creationId="{4BB25830-53E6-084F-C939-FF283C0C7707}"/>
          </ac:spMkLst>
        </pc:spChg>
        <pc:spChg chg="mod">
          <ac:chgData name="Matthieu De Mari" userId="dfb708c9-d8dc-439f-9a3b-c772bf4a311c" providerId="ADAL" clId="{0C574F24-0842-4510-AB61-4E12E986D5CF}" dt="2023-01-23T06:43:55.968" v="11506" actId="20577"/>
          <ac:spMkLst>
            <pc:docMk/>
            <pc:sldMk cId="2180749" sldId="473"/>
            <ac:spMk id="4" creationId="{C5B59CD9-14A1-20FA-6AC6-9BDA7E169C7B}"/>
          </ac:spMkLst>
        </pc:spChg>
        <pc:picChg chg="add mod">
          <ac:chgData name="Matthieu De Mari" userId="dfb708c9-d8dc-439f-9a3b-c772bf4a311c" providerId="ADAL" clId="{0C574F24-0842-4510-AB61-4E12E986D5CF}" dt="2023-01-23T06:44:08.443" v="11514" actId="1076"/>
          <ac:picMkLst>
            <pc:docMk/>
            <pc:sldMk cId="2180749" sldId="473"/>
            <ac:picMk id="5" creationId="{74A25D5F-2F06-C1E2-91F0-1B6EE4E34A89}"/>
          </ac:picMkLst>
        </pc:picChg>
        <pc:picChg chg="del">
          <ac:chgData name="Matthieu De Mari" userId="dfb708c9-d8dc-439f-9a3b-c772bf4a311c" providerId="ADAL" clId="{0C574F24-0842-4510-AB61-4E12E986D5CF}" dt="2023-01-23T06:43:57.626" v="11507" actId="478"/>
          <ac:picMkLst>
            <pc:docMk/>
            <pc:sldMk cId="2180749" sldId="473"/>
            <ac:picMk id="7" creationId="{9CC126B1-C5BF-DC38-9BBC-1FE0F11C3590}"/>
          </ac:picMkLst>
        </pc:picChg>
      </pc:sldChg>
      <pc:sldChg chg="modSp add mod">
        <pc:chgData name="Matthieu De Mari" userId="dfb708c9-d8dc-439f-9a3b-c772bf4a311c" providerId="ADAL" clId="{0C574F24-0842-4510-AB61-4E12E986D5CF}" dt="2023-01-23T06:55:36.754" v="12330" actId="20577"/>
        <pc:sldMkLst>
          <pc:docMk/>
          <pc:sldMk cId="2981077995" sldId="474"/>
        </pc:sldMkLst>
        <pc:spChg chg="mod">
          <ac:chgData name="Matthieu De Mari" userId="dfb708c9-d8dc-439f-9a3b-c772bf4a311c" providerId="ADAL" clId="{0C574F24-0842-4510-AB61-4E12E986D5CF}" dt="2023-01-23T06:45:43.691" v="11611"/>
          <ac:spMkLst>
            <pc:docMk/>
            <pc:sldMk cId="2981077995" sldId="474"/>
            <ac:spMk id="2" creationId="{A51540BB-97C7-1060-F5DD-F4A4417D2522}"/>
          </ac:spMkLst>
        </pc:spChg>
        <pc:spChg chg="mod">
          <ac:chgData name="Matthieu De Mari" userId="dfb708c9-d8dc-439f-9a3b-c772bf4a311c" providerId="ADAL" clId="{0C574F24-0842-4510-AB61-4E12E986D5CF}" dt="2023-01-23T06:55:36.754" v="12330" actId="20577"/>
          <ac:spMkLst>
            <pc:docMk/>
            <pc:sldMk cId="2981077995" sldId="474"/>
            <ac:spMk id="3" creationId="{09ACEEFD-8460-F540-F80C-BEACC2297773}"/>
          </ac:spMkLst>
        </pc:spChg>
        <pc:picChg chg="mod">
          <ac:chgData name="Matthieu De Mari" userId="dfb708c9-d8dc-439f-9a3b-c772bf4a311c" providerId="ADAL" clId="{0C574F24-0842-4510-AB61-4E12E986D5CF}" dt="2023-01-23T06:45:49.519" v="11613" actId="1076"/>
          <ac:picMkLst>
            <pc:docMk/>
            <pc:sldMk cId="2981077995" sldId="474"/>
            <ac:picMk id="7" creationId="{1CB63BDA-2C16-D522-FEAB-CECFC3D0BD1C}"/>
          </ac:picMkLst>
        </pc:picChg>
      </pc:sldChg>
      <pc:sldChg chg="delSp modSp add mod modClrScheme chgLayout">
        <pc:chgData name="Matthieu De Mari" userId="dfb708c9-d8dc-439f-9a3b-c772bf4a311c" providerId="ADAL" clId="{0C574F24-0842-4510-AB61-4E12E986D5CF}" dt="2023-01-23T06:55:55.128" v="12347" actId="20577"/>
        <pc:sldMkLst>
          <pc:docMk/>
          <pc:sldMk cId="3169960838" sldId="475"/>
        </pc:sldMkLst>
        <pc:spChg chg="mod ord">
          <ac:chgData name="Matthieu De Mari" userId="dfb708c9-d8dc-439f-9a3b-c772bf4a311c" providerId="ADAL" clId="{0C574F24-0842-4510-AB61-4E12E986D5CF}" dt="2023-01-23T06:48:49.869" v="12035" actId="700"/>
          <ac:spMkLst>
            <pc:docMk/>
            <pc:sldMk cId="3169960838" sldId="475"/>
            <ac:spMk id="2" creationId="{A51540BB-97C7-1060-F5DD-F4A4417D2522}"/>
          </ac:spMkLst>
        </pc:spChg>
        <pc:spChg chg="mod ord">
          <ac:chgData name="Matthieu De Mari" userId="dfb708c9-d8dc-439f-9a3b-c772bf4a311c" providerId="ADAL" clId="{0C574F24-0842-4510-AB61-4E12E986D5CF}" dt="2023-01-23T06:55:55.128" v="12347" actId="20577"/>
          <ac:spMkLst>
            <pc:docMk/>
            <pc:sldMk cId="3169960838" sldId="475"/>
            <ac:spMk id="3" creationId="{09ACEEFD-8460-F540-F80C-BEACC2297773}"/>
          </ac:spMkLst>
        </pc:spChg>
        <pc:picChg chg="del">
          <ac:chgData name="Matthieu De Mari" userId="dfb708c9-d8dc-439f-9a3b-c772bf4a311c" providerId="ADAL" clId="{0C574F24-0842-4510-AB61-4E12E986D5CF}" dt="2023-01-23T06:48:45.306" v="12034" actId="478"/>
          <ac:picMkLst>
            <pc:docMk/>
            <pc:sldMk cId="3169960838" sldId="475"/>
            <ac:picMk id="5" creationId="{E79A8FF2-797D-AB75-C449-F1D7351E6F54}"/>
          </ac:picMkLst>
        </pc:picChg>
        <pc:picChg chg="del">
          <ac:chgData name="Matthieu De Mari" userId="dfb708c9-d8dc-439f-9a3b-c772bf4a311c" providerId="ADAL" clId="{0C574F24-0842-4510-AB61-4E12E986D5CF}" dt="2023-01-23T06:48:44.638" v="12033" actId="478"/>
          <ac:picMkLst>
            <pc:docMk/>
            <pc:sldMk cId="3169960838" sldId="475"/>
            <ac:picMk id="6" creationId="{53866A6C-7EA3-A159-D0EE-01B47AA95425}"/>
          </ac:picMkLst>
        </pc:picChg>
        <pc:picChg chg="del">
          <ac:chgData name="Matthieu De Mari" userId="dfb708c9-d8dc-439f-9a3b-c772bf4a311c" providerId="ADAL" clId="{0C574F24-0842-4510-AB61-4E12E986D5CF}" dt="2023-01-23T06:48:44.416" v="12032" actId="478"/>
          <ac:picMkLst>
            <pc:docMk/>
            <pc:sldMk cId="3169960838" sldId="475"/>
            <ac:picMk id="7" creationId="{1CB63BDA-2C16-D522-FEAB-CECFC3D0BD1C}"/>
          </ac:picMkLst>
        </pc:picChg>
      </pc:sldChg>
      <pc:sldChg chg="modSp add mod">
        <pc:chgData name="Matthieu De Mari" userId="dfb708c9-d8dc-439f-9a3b-c772bf4a311c" providerId="ADAL" clId="{0C574F24-0842-4510-AB61-4E12E986D5CF}" dt="2023-01-23T06:57:08.775" v="12468" actId="113"/>
        <pc:sldMkLst>
          <pc:docMk/>
          <pc:sldMk cId="1739226965" sldId="476"/>
        </pc:sldMkLst>
        <pc:spChg chg="mod">
          <ac:chgData name="Matthieu De Mari" userId="dfb708c9-d8dc-439f-9a3b-c772bf4a311c" providerId="ADAL" clId="{0C574F24-0842-4510-AB61-4E12E986D5CF}" dt="2023-01-23T06:57:08.775" v="12468" actId="113"/>
          <ac:spMkLst>
            <pc:docMk/>
            <pc:sldMk cId="1739226965" sldId="476"/>
            <ac:spMk id="3" creationId="{09ACEEFD-8460-F540-F80C-BEACC2297773}"/>
          </ac:spMkLst>
        </pc:spChg>
      </pc:sldChg>
      <pc:sldChg chg="modSp add mod">
        <pc:chgData name="Matthieu De Mari" userId="dfb708c9-d8dc-439f-9a3b-c772bf4a311c" providerId="ADAL" clId="{0C574F24-0842-4510-AB61-4E12E986D5CF}" dt="2023-01-25T00:57:58.176" v="24582" actId="113"/>
        <pc:sldMkLst>
          <pc:docMk/>
          <pc:sldMk cId="1268927889" sldId="477"/>
        </pc:sldMkLst>
        <pc:spChg chg="mod">
          <ac:chgData name="Matthieu De Mari" userId="dfb708c9-d8dc-439f-9a3b-c772bf4a311c" providerId="ADAL" clId="{0C574F24-0842-4510-AB61-4E12E986D5CF}" dt="2023-01-25T00:57:58.176" v="24582" actId="113"/>
          <ac:spMkLst>
            <pc:docMk/>
            <pc:sldMk cId="1268927889" sldId="477"/>
            <ac:spMk id="3" creationId="{09ACEEFD-8460-F540-F80C-BEACC2297773}"/>
          </ac:spMkLst>
        </pc:spChg>
      </pc:sldChg>
      <pc:sldChg chg="modSp add mod">
        <pc:chgData name="Matthieu De Mari" userId="dfb708c9-d8dc-439f-9a3b-c772bf4a311c" providerId="ADAL" clId="{0C574F24-0842-4510-AB61-4E12E986D5CF}" dt="2023-01-23T07:02:01.200" v="12960" actId="27636"/>
        <pc:sldMkLst>
          <pc:docMk/>
          <pc:sldMk cId="4248348938" sldId="478"/>
        </pc:sldMkLst>
        <pc:spChg chg="mod">
          <ac:chgData name="Matthieu De Mari" userId="dfb708c9-d8dc-439f-9a3b-c772bf4a311c" providerId="ADAL" clId="{0C574F24-0842-4510-AB61-4E12E986D5CF}" dt="2023-01-23T07:00:05.677" v="12830" actId="20577"/>
          <ac:spMkLst>
            <pc:docMk/>
            <pc:sldMk cId="4248348938" sldId="478"/>
            <ac:spMk id="2" creationId="{A51540BB-97C7-1060-F5DD-F4A4417D2522}"/>
          </ac:spMkLst>
        </pc:spChg>
        <pc:spChg chg="mod">
          <ac:chgData name="Matthieu De Mari" userId="dfb708c9-d8dc-439f-9a3b-c772bf4a311c" providerId="ADAL" clId="{0C574F24-0842-4510-AB61-4E12E986D5CF}" dt="2023-01-23T07:02:01.200" v="12960" actId="27636"/>
          <ac:spMkLst>
            <pc:docMk/>
            <pc:sldMk cId="4248348938" sldId="478"/>
            <ac:spMk id="3" creationId="{09ACEEFD-8460-F540-F80C-BEACC2297773}"/>
          </ac:spMkLst>
        </pc:spChg>
      </pc:sldChg>
      <pc:sldChg chg="addSp delSp modSp add mod modClrScheme chgLayout">
        <pc:chgData name="Matthieu De Mari" userId="dfb708c9-d8dc-439f-9a3b-c772bf4a311c" providerId="ADAL" clId="{0C574F24-0842-4510-AB61-4E12E986D5CF}" dt="2023-01-23T07:05:29.629" v="13170" actId="12"/>
        <pc:sldMkLst>
          <pc:docMk/>
          <pc:sldMk cId="654638605" sldId="479"/>
        </pc:sldMkLst>
        <pc:spChg chg="mod ord">
          <ac:chgData name="Matthieu De Mari" userId="dfb708c9-d8dc-439f-9a3b-c772bf4a311c" providerId="ADAL" clId="{0C574F24-0842-4510-AB61-4E12E986D5CF}" dt="2023-01-23T07:03:18.894" v="13037" actId="700"/>
          <ac:spMkLst>
            <pc:docMk/>
            <pc:sldMk cId="654638605" sldId="479"/>
            <ac:spMk id="2" creationId="{A51540BB-97C7-1060-F5DD-F4A4417D2522}"/>
          </ac:spMkLst>
        </pc:spChg>
        <pc:spChg chg="mod ord">
          <ac:chgData name="Matthieu De Mari" userId="dfb708c9-d8dc-439f-9a3b-c772bf4a311c" providerId="ADAL" clId="{0C574F24-0842-4510-AB61-4E12E986D5CF}" dt="2023-01-23T07:05:29.629" v="13170" actId="12"/>
          <ac:spMkLst>
            <pc:docMk/>
            <pc:sldMk cId="654638605" sldId="479"/>
            <ac:spMk id="3" creationId="{09ACEEFD-8460-F540-F80C-BEACC2297773}"/>
          </ac:spMkLst>
        </pc:spChg>
        <pc:spChg chg="add del mod ord">
          <ac:chgData name="Matthieu De Mari" userId="dfb708c9-d8dc-439f-9a3b-c772bf4a311c" providerId="ADAL" clId="{0C574F24-0842-4510-AB61-4E12E986D5CF}" dt="2023-01-23T07:03:10.508" v="13034" actId="478"/>
          <ac:spMkLst>
            <pc:docMk/>
            <pc:sldMk cId="654638605" sldId="479"/>
            <ac:spMk id="4" creationId="{3B678808-83A3-7134-6E20-DD829E94D415}"/>
          </ac:spMkLst>
        </pc:spChg>
        <pc:picChg chg="add del mod">
          <ac:chgData name="Matthieu De Mari" userId="dfb708c9-d8dc-439f-9a3b-c772bf4a311c" providerId="ADAL" clId="{0C574F24-0842-4510-AB61-4E12E986D5CF}" dt="2023-01-23T07:04:19.426" v="13120" actId="478"/>
          <ac:picMkLst>
            <pc:docMk/>
            <pc:sldMk cId="654638605" sldId="479"/>
            <ac:picMk id="6" creationId="{8FF1D573-B701-8FE3-0A4F-607F1AD49A42}"/>
          </ac:picMkLst>
        </pc:picChg>
      </pc:sldChg>
      <pc:sldChg chg="addSp delSp modSp add mod">
        <pc:chgData name="Matthieu De Mari" userId="dfb708c9-d8dc-439f-9a3b-c772bf4a311c" providerId="ADAL" clId="{0C574F24-0842-4510-AB61-4E12E986D5CF}" dt="2023-01-23T07:05:47.671" v="13186" actId="1038"/>
        <pc:sldMkLst>
          <pc:docMk/>
          <pc:sldMk cId="2320514478" sldId="480"/>
        </pc:sldMkLst>
        <pc:spChg chg="del">
          <ac:chgData name="Matthieu De Mari" userId="dfb708c9-d8dc-439f-9a3b-c772bf4a311c" providerId="ADAL" clId="{0C574F24-0842-4510-AB61-4E12E986D5CF}" dt="2023-01-23T07:05:37.683" v="13173" actId="478"/>
          <ac:spMkLst>
            <pc:docMk/>
            <pc:sldMk cId="2320514478" sldId="480"/>
            <ac:spMk id="3" creationId="{09ACEEFD-8460-F540-F80C-BEACC2297773}"/>
          </ac:spMkLst>
        </pc:spChg>
        <pc:spChg chg="add del mod">
          <ac:chgData name="Matthieu De Mari" userId="dfb708c9-d8dc-439f-9a3b-c772bf4a311c" providerId="ADAL" clId="{0C574F24-0842-4510-AB61-4E12E986D5CF}" dt="2023-01-23T07:05:38.311" v="13174" actId="478"/>
          <ac:spMkLst>
            <pc:docMk/>
            <pc:sldMk cId="2320514478" sldId="480"/>
            <ac:spMk id="5" creationId="{C419F788-BACA-B791-D5C2-338304244142}"/>
          </ac:spMkLst>
        </pc:spChg>
        <pc:picChg chg="del">
          <ac:chgData name="Matthieu De Mari" userId="dfb708c9-d8dc-439f-9a3b-c772bf4a311c" providerId="ADAL" clId="{0C574F24-0842-4510-AB61-4E12E986D5CF}" dt="2023-01-23T07:05:36.037" v="13172" actId="21"/>
          <ac:picMkLst>
            <pc:docMk/>
            <pc:sldMk cId="2320514478" sldId="480"/>
            <ac:picMk id="6" creationId="{8FF1D573-B701-8FE3-0A4F-607F1AD49A42}"/>
          </ac:picMkLst>
        </pc:picChg>
        <pc:picChg chg="add mod">
          <ac:chgData name="Matthieu De Mari" userId="dfb708c9-d8dc-439f-9a3b-c772bf4a311c" providerId="ADAL" clId="{0C574F24-0842-4510-AB61-4E12E986D5CF}" dt="2023-01-23T07:05:47.671" v="13186" actId="1038"/>
          <ac:picMkLst>
            <pc:docMk/>
            <pc:sldMk cId="2320514478" sldId="480"/>
            <ac:picMk id="7" creationId="{9D8F3979-92F8-EF08-A03B-A0DC72460CFA}"/>
          </ac:picMkLst>
        </pc:picChg>
      </pc:sldChg>
      <pc:sldChg chg="add">
        <pc:chgData name="Matthieu De Mari" userId="dfb708c9-d8dc-439f-9a3b-c772bf4a311c" providerId="ADAL" clId="{0C574F24-0842-4510-AB61-4E12E986D5CF}" dt="2023-01-23T07:05:33.898" v="13171" actId="2890"/>
        <pc:sldMkLst>
          <pc:docMk/>
          <pc:sldMk cId="204189001" sldId="481"/>
        </pc:sldMkLst>
      </pc:sldChg>
      <pc:sldChg chg="addSp delSp modSp add mod">
        <pc:chgData name="Matthieu De Mari" userId="dfb708c9-d8dc-439f-9a3b-c772bf4a311c" providerId="ADAL" clId="{0C574F24-0842-4510-AB61-4E12E986D5CF}" dt="2023-01-23T07:07:17.847" v="13344" actId="122"/>
        <pc:sldMkLst>
          <pc:docMk/>
          <pc:sldMk cId="3819655263" sldId="482"/>
        </pc:sldMkLst>
        <pc:spChg chg="del">
          <ac:chgData name="Matthieu De Mari" userId="dfb708c9-d8dc-439f-9a3b-c772bf4a311c" providerId="ADAL" clId="{0C574F24-0842-4510-AB61-4E12E986D5CF}" dt="2023-01-23T07:06:17.553" v="13190" actId="478"/>
          <ac:spMkLst>
            <pc:docMk/>
            <pc:sldMk cId="3819655263" sldId="482"/>
            <ac:spMk id="2" creationId="{A51540BB-97C7-1060-F5DD-F4A4417D2522}"/>
          </ac:spMkLst>
        </pc:spChg>
        <pc:spChg chg="add del mod">
          <ac:chgData name="Matthieu De Mari" userId="dfb708c9-d8dc-439f-9a3b-c772bf4a311c" providerId="ADAL" clId="{0C574F24-0842-4510-AB61-4E12E986D5CF}" dt="2023-01-23T07:06:18.631" v="13191" actId="478"/>
          <ac:spMkLst>
            <pc:docMk/>
            <pc:sldMk cId="3819655263" sldId="482"/>
            <ac:spMk id="6" creationId="{ACD5A5A5-A2A9-CDBE-29BB-2F0ACA0FCD56}"/>
          </ac:spMkLst>
        </pc:spChg>
        <pc:spChg chg="add mod">
          <ac:chgData name="Matthieu De Mari" userId="dfb708c9-d8dc-439f-9a3b-c772bf4a311c" providerId="ADAL" clId="{0C574F24-0842-4510-AB61-4E12E986D5CF}" dt="2023-01-23T07:07:17.847" v="13344" actId="122"/>
          <ac:spMkLst>
            <pc:docMk/>
            <pc:sldMk cId="3819655263" sldId="482"/>
            <ac:spMk id="8" creationId="{5BEF22B4-109D-679B-56C6-BF8C9EA81DAD}"/>
          </ac:spMkLst>
        </pc:spChg>
        <pc:picChg chg="add">
          <ac:chgData name="Matthieu De Mari" userId="dfb708c9-d8dc-439f-9a3b-c772bf4a311c" providerId="ADAL" clId="{0C574F24-0842-4510-AB61-4E12E986D5CF}" dt="2023-01-23T07:06:15.464" v="13189" actId="22"/>
          <ac:picMkLst>
            <pc:docMk/>
            <pc:sldMk cId="3819655263" sldId="482"/>
            <ac:picMk id="4" creationId="{3E1C8E50-9C15-616D-6D99-862CCF279DF4}"/>
          </ac:picMkLst>
        </pc:picChg>
        <pc:picChg chg="del">
          <ac:chgData name="Matthieu De Mari" userId="dfb708c9-d8dc-439f-9a3b-c772bf4a311c" providerId="ADAL" clId="{0C574F24-0842-4510-AB61-4E12E986D5CF}" dt="2023-01-23T07:05:54.353" v="13188" actId="478"/>
          <ac:picMkLst>
            <pc:docMk/>
            <pc:sldMk cId="3819655263" sldId="482"/>
            <ac:picMk id="7" creationId="{9D8F3979-92F8-EF08-A03B-A0DC72460CFA}"/>
          </ac:picMkLst>
        </pc:picChg>
      </pc:sldChg>
      <pc:sldChg chg="addSp delSp modSp add mod ord modClrScheme chgLayout">
        <pc:chgData name="Matthieu De Mari" userId="dfb708c9-d8dc-439f-9a3b-c772bf4a311c" providerId="ADAL" clId="{0C574F24-0842-4510-AB61-4E12E986D5CF}" dt="2023-01-23T07:12:15.467" v="13813" actId="113"/>
        <pc:sldMkLst>
          <pc:docMk/>
          <pc:sldMk cId="868497351" sldId="483"/>
        </pc:sldMkLst>
        <pc:spChg chg="mod ord">
          <ac:chgData name="Matthieu De Mari" userId="dfb708c9-d8dc-439f-9a3b-c772bf4a311c" providerId="ADAL" clId="{0C574F24-0842-4510-AB61-4E12E986D5CF}" dt="2023-01-23T07:07:58.370" v="13362" actId="700"/>
          <ac:spMkLst>
            <pc:docMk/>
            <pc:sldMk cId="868497351" sldId="483"/>
            <ac:spMk id="2" creationId="{A51540BB-97C7-1060-F5DD-F4A4417D2522}"/>
          </ac:spMkLst>
        </pc:spChg>
        <pc:spChg chg="mod ord">
          <ac:chgData name="Matthieu De Mari" userId="dfb708c9-d8dc-439f-9a3b-c772bf4a311c" providerId="ADAL" clId="{0C574F24-0842-4510-AB61-4E12E986D5CF}" dt="2023-01-23T07:12:15.467" v="13813" actId="113"/>
          <ac:spMkLst>
            <pc:docMk/>
            <pc:sldMk cId="868497351" sldId="483"/>
            <ac:spMk id="3" creationId="{09ACEEFD-8460-F540-F80C-BEACC2297773}"/>
          </ac:spMkLst>
        </pc:spChg>
        <pc:spChg chg="add del mod ord">
          <ac:chgData name="Matthieu De Mari" userId="dfb708c9-d8dc-439f-9a3b-c772bf4a311c" providerId="ADAL" clId="{0C574F24-0842-4510-AB61-4E12E986D5CF}" dt="2023-01-23T07:08:51.834" v="13587" actId="478"/>
          <ac:spMkLst>
            <pc:docMk/>
            <pc:sldMk cId="868497351" sldId="483"/>
            <ac:spMk id="4" creationId="{AF8E5840-8307-1687-D304-76C6153FE723}"/>
          </ac:spMkLst>
        </pc:spChg>
        <pc:picChg chg="add mod">
          <ac:chgData name="Matthieu De Mari" userId="dfb708c9-d8dc-439f-9a3b-c772bf4a311c" providerId="ADAL" clId="{0C574F24-0842-4510-AB61-4E12E986D5CF}" dt="2023-01-23T07:08:56.155" v="13589" actId="1076"/>
          <ac:picMkLst>
            <pc:docMk/>
            <pc:sldMk cId="868497351" sldId="483"/>
            <ac:picMk id="6" creationId="{B076CC01-0790-0059-F4DD-F1BB66573A80}"/>
          </ac:picMkLst>
        </pc:picChg>
      </pc:sldChg>
      <pc:sldChg chg="addSp delSp modSp add mod modClrScheme chgLayout">
        <pc:chgData name="Matthieu De Mari" userId="dfb708c9-d8dc-439f-9a3b-c772bf4a311c" providerId="ADAL" clId="{0C574F24-0842-4510-AB61-4E12E986D5CF}" dt="2023-01-23T07:13:30.317" v="13996" actId="1076"/>
        <pc:sldMkLst>
          <pc:docMk/>
          <pc:sldMk cId="2992834255" sldId="484"/>
        </pc:sldMkLst>
        <pc:spChg chg="mod ord">
          <ac:chgData name="Matthieu De Mari" userId="dfb708c9-d8dc-439f-9a3b-c772bf4a311c" providerId="ADAL" clId="{0C574F24-0842-4510-AB61-4E12E986D5CF}" dt="2023-01-23T07:13:26.669" v="13995" actId="700"/>
          <ac:spMkLst>
            <pc:docMk/>
            <pc:sldMk cId="2992834255" sldId="484"/>
            <ac:spMk id="2" creationId="{A51540BB-97C7-1060-F5DD-F4A4417D2522}"/>
          </ac:spMkLst>
        </pc:spChg>
        <pc:spChg chg="mod ord">
          <ac:chgData name="Matthieu De Mari" userId="dfb708c9-d8dc-439f-9a3b-c772bf4a311c" providerId="ADAL" clId="{0C574F24-0842-4510-AB61-4E12E986D5CF}" dt="2023-01-23T07:13:26.669" v="13995" actId="700"/>
          <ac:spMkLst>
            <pc:docMk/>
            <pc:sldMk cId="2992834255" sldId="484"/>
            <ac:spMk id="3" creationId="{09ACEEFD-8460-F540-F80C-BEACC2297773}"/>
          </ac:spMkLst>
        </pc:spChg>
        <pc:picChg chg="add mod">
          <ac:chgData name="Matthieu De Mari" userId="dfb708c9-d8dc-439f-9a3b-c772bf4a311c" providerId="ADAL" clId="{0C574F24-0842-4510-AB61-4E12E986D5CF}" dt="2023-01-23T07:13:30.317" v="13996" actId="1076"/>
          <ac:picMkLst>
            <pc:docMk/>
            <pc:sldMk cId="2992834255" sldId="484"/>
            <ac:picMk id="5" creationId="{06045A47-02C3-1472-2D5C-55D27CCBDE59}"/>
          </ac:picMkLst>
        </pc:picChg>
        <pc:picChg chg="del">
          <ac:chgData name="Matthieu De Mari" userId="dfb708c9-d8dc-439f-9a3b-c772bf4a311c" providerId="ADAL" clId="{0C574F24-0842-4510-AB61-4E12E986D5CF}" dt="2023-01-23T07:12:43.777" v="13884" actId="478"/>
          <ac:picMkLst>
            <pc:docMk/>
            <pc:sldMk cId="2992834255" sldId="484"/>
            <ac:picMk id="6" creationId="{B076CC01-0790-0059-F4DD-F1BB66573A80}"/>
          </ac:picMkLst>
        </pc:picChg>
      </pc:sldChg>
      <pc:sldChg chg="addSp delSp modSp add mod">
        <pc:chgData name="Matthieu De Mari" userId="dfb708c9-d8dc-439f-9a3b-c772bf4a311c" providerId="ADAL" clId="{0C574F24-0842-4510-AB61-4E12E986D5CF}" dt="2023-01-23T07:14:29.518" v="14050" actId="1076"/>
        <pc:sldMkLst>
          <pc:docMk/>
          <pc:sldMk cId="2636494545" sldId="485"/>
        </pc:sldMkLst>
        <pc:spChg chg="del mod">
          <ac:chgData name="Matthieu De Mari" userId="dfb708c9-d8dc-439f-9a3b-c772bf4a311c" providerId="ADAL" clId="{0C574F24-0842-4510-AB61-4E12E986D5CF}" dt="2023-01-23T07:14:02.208" v="14003" actId="478"/>
          <ac:spMkLst>
            <pc:docMk/>
            <pc:sldMk cId="2636494545" sldId="485"/>
            <ac:spMk id="2" creationId="{A51540BB-97C7-1060-F5DD-F4A4417D2522}"/>
          </ac:spMkLst>
        </pc:spChg>
        <pc:spChg chg="del mod">
          <ac:chgData name="Matthieu De Mari" userId="dfb708c9-d8dc-439f-9a3b-c772bf4a311c" providerId="ADAL" clId="{0C574F24-0842-4510-AB61-4E12E986D5CF}" dt="2023-01-23T07:14:00.448" v="14000" actId="478"/>
          <ac:spMkLst>
            <pc:docMk/>
            <pc:sldMk cId="2636494545" sldId="485"/>
            <ac:spMk id="3" creationId="{09ACEEFD-8460-F540-F80C-BEACC2297773}"/>
          </ac:spMkLst>
        </pc:spChg>
        <pc:spChg chg="add del mod">
          <ac:chgData name="Matthieu De Mari" userId="dfb708c9-d8dc-439f-9a3b-c772bf4a311c" providerId="ADAL" clId="{0C574F24-0842-4510-AB61-4E12E986D5CF}" dt="2023-01-23T07:14:01.211" v="14001" actId="478"/>
          <ac:spMkLst>
            <pc:docMk/>
            <pc:sldMk cId="2636494545" sldId="485"/>
            <ac:spMk id="6" creationId="{CED080C7-18AD-BEA8-7349-AFF742A7F022}"/>
          </ac:spMkLst>
        </pc:spChg>
        <pc:spChg chg="add del mod">
          <ac:chgData name="Matthieu De Mari" userId="dfb708c9-d8dc-439f-9a3b-c772bf4a311c" providerId="ADAL" clId="{0C574F24-0842-4510-AB61-4E12E986D5CF}" dt="2023-01-23T07:14:03.036" v="14004" actId="478"/>
          <ac:spMkLst>
            <pc:docMk/>
            <pc:sldMk cId="2636494545" sldId="485"/>
            <ac:spMk id="8" creationId="{5C86C541-0F84-441E-8268-CB7B2FC1FE3F}"/>
          </ac:spMkLst>
        </pc:spChg>
        <pc:spChg chg="add mod">
          <ac:chgData name="Matthieu De Mari" userId="dfb708c9-d8dc-439f-9a3b-c772bf4a311c" providerId="ADAL" clId="{0C574F24-0842-4510-AB61-4E12E986D5CF}" dt="2023-01-23T07:14:29.518" v="14050" actId="1076"/>
          <ac:spMkLst>
            <pc:docMk/>
            <pc:sldMk cId="2636494545" sldId="485"/>
            <ac:spMk id="11" creationId="{CB693548-F6EE-8552-D1CD-B1EEB33BC591}"/>
          </ac:spMkLst>
        </pc:spChg>
        <pc:picChg chg="del">
          <ac:chgData name="Matthieu De Mari" userId="dfb708c9-d8dc-439f-9a3b-c772bf4a311c" providerId="ADAL" clId="{0C574F24-0842-4510-AB61-4E12E986D5CF}" dt="2023-01-23T07:13:58.919" v="13998" actId="478"/>
          <ac:picMkLst>
            <pc:docMk/>
            <pc:sldMk cId="2636494545" sldId="485"/>
            <ac:picMk id="5" creationId="{06045A47-02C3-1472-2D5C-55D27CCBDE59}"/>
          </ac:picMkLst>
        </pc:picChg>
        <pc:picChg chg="add">
          <ac:chgData name="Matthieu De Mari" userId="dfb708c9-d8dc-439f-9a3b-c772bf4a311c" providerId="ADAL" clId="{0C574F24-0842-4510-AB61-4E12E986D5CF}" dt="2023-01-23T07:14:03.916" v="14005" actId="22"/>
          <ac:picMkLst>
            <pc:docMk/>
            <pc:sldMk cId="2636494545" sldId="485"/>
            <ac:picMk id="10" creationId="{9506860F-5C5E-B066-F861-3336FDF1D32E}"/>
          </ac:picMkLst>
        </pc:picChg>
      </pc:sldChg>
      <pc:sldChg chg="addSp delSp modSp add mod ord">
        <pc:chgData name="Matthieu De Mari" userId="dfb708c9-d8dc-439f-9a3b-c772bf4a311c" providerId="ADAL" clId="{0C574F24-0842-4510-AB61-4E12E986D5CF}" dt="2023-01-23T07:29:35.892" v="15323"/>
        <pc:sldMkLst>
          <pc:docMk/>
          <pc:sldMk cId="4187092969" sldId="486"/>
        </pc:sldMkLst>
        <pc:spChg chg="mod">
          <ac:chgData name="Matthieu De Mari" userId="dfb708c9-d8dc-439f-9a3b-c772bf4a311c" providerId="ADAL" clId="{0C574F24-0842-4510-AB61-4E12E986D5CF}" dt="2023-01-23T07:15:27.521" v="14170" actId="20577"/>
          <ac:spMkLst>
            <pc:docMk/>
            <pc:sldMk cId="4187092969" sldId="486"/>
            <ac:spMk id="11" creationId="{CB693548-F6EE-8552-D1CD-B1EEB33BC591}"/>
          </ac:spMkLst>
        </pc:spChg>
        <pc:picChg chg="add ord">
          <ac:chgData name="Matthieu De Mari" userId="dfb708c9-d8dc-439f-9a3b-c772bf4a311c" providerId="ADAL" clId="{0C574F24-0842-4510-AB61-4E12E986D5CF}" dt="2023-01-23T07:15:33.247" v="14176" actId="171"/>
          <ac:picMkLst>
            <pc:docMk/>
            <pc:sldMk cId="4187092969" sldId="486"/>
            <ac:picMk id="3" creationId="{5360259C-D329-267D-0AE0-50B322E4780E}"/>
          </ac:picMkLst>
        </pc:picChg>
        <pc:picChg chg="del">
          <ac:chgData name="Matthieu De Mari" userId="dfb708c9-d8dc-439f-9a3b-c772bf4a311c" providerId="ADAL" clId="{0C574F24-0842-4510-AB61-4E12E986D5CF}" dt="2023-01-23T07:15:29.568" v="14171" actId="478"/>
          <ac:picMkLst>
            <pc:docMk/>
            <pc:sldMk cId="4187092969" sldId="486"/>
            <ac:picMk id="10" creationId="{9506860F-5C5E-B066-F861-3336FDF1D32E}"/>
          </ac:picMkLst>
        </pc:picChg>
      </pc:sldChg>
      <pc:sldChg chg="addSp modSp add mod ord">
        <pc:chgData name="Matthieu De Mari" userId="dfb708c9-d8dc-439f-9a3b-c772bf4a311c" providerId="ADAL" clId="{0C574F24-0842-4510-AB61-4E12E986D5CF}" dt="2023-01-23T07:29:35.892" v="15323"/>
        <pc:sldMkLst>
          <pc:docMk/>
          <pc:sldMk cId="990517089" sldId="487"/>
        </pc:sldMkLst>
        <pc:spChg chg="add mod">
          <ac:chgData name="Matthieu De Mari" userId="dfb708c9-d8dc-439f-9a3b-c772bf4a311c" providerId="ADAL" clId="{0C574F24-0842-4510-AB61-4E12E986D5CF}" dt="2023-01-23T07:16:00.468" v="14182" actId="1582"/>
          <ac:spMkLst>
            <pc:docMk/>
            <pc:sldMk cId="990517089" sldId="487"/>
            <ac:spMk id="2" creationId="{1FA89227-6DD7-2589-53DF-6F720291E150}"/>
          </ac:spMkLst>
        </pc:spChg>
        <pc:spChg chg="add mod">
          <ac:chgData name="Matthieu De Mari" userId="dfb708c9-d8dc-439f-9a3b-c772bf4a311c" providerId="ADAL" clId="{0C574F24-0842-4510-AB61-4E12E986D5CF}" dt="2023-01-23T07:16:29.404" v="14266" actId="1076"/>
          <ac:spMkLst>
            <pc:docMk/>
            <pc:sldMk cId="990517089" sldId="487"/>
            <ac:spMk id="4" creationId="{4B4E71BC-3287-380C-4F01-48894A35A32B}"/>
          </ac:spMkLst>
        </pc:spChg>
      </pc:sldChg>
      <pc:sldChg chg="addSp delSp modSp add mod ord modClrScheme chgLayout">
        <pc:chgData name="Matthieu De Mari" userId="dfb708c9-d8dc-439f-9a3b-c772bf4a311c" providerId="ADAL" clId="{0C574F24-0842-4510-AB61-4E12E986D5CF}" dt="2023-01-23T07:29:35.892" v="15323"/>
        <pc:sldMkLst>
          <pc:docMk/>
          <pc:sldMk cId="4026475787" sldId="488"/>
        </pc:sldMkLst>
        <pc:spChg chg="del">
          <ac:chgData name="Matthieu De Mari" userId="dfb708c9-d8dc-439f-9a3b-c772bf4a311c" providerId="ADAL" clId="{0C574F24-0842-4510-AB61-4E12E986D5CF}" dt="2023-01-23T07:17:04.321" v="14271" actId="478"/>
          <ac:spMkLst>
            <pc:docMk/>
            <pc:sldMk cId="4026475787" sldId="488"/>
            <ac:spMk id="2" creationId="{1FA89227-6DD7-2589-53DF-6F720291E150}"/>
          </ac:spMkLst>
        </pc:spChg>
        <pc:spChg chg="del">
          <ac:chgData name="Matthieu De Mari" userId="dfb708c9-d8dc-439f-9a3b-c772bf4a311c" providerId="ADAL" clId="{0C574F24-0842-4510-AB61-4E12E986D5CF}" dt="2023-01-23T07:17:03.416" v="14270" actId="478"/>
          <ac:spMkLst>
            <pc:docMk/>
            <pc:sldMk cId="4026475787" sldId="488"/>
            <ac:spMk id="4" creationId="{4B4E71BC-3287-380C-4F01-48894A35A32B}"/>
          </ac:spMkLst>
        </pc:spChg>
        <pc:spChg chg="add mod">
          <ac:chgData name="Matthieu De Mari" userId="dfb708c9-d8dc-439f-9a3b-c772bf4a311c" providerId="ADAL" clId="{0C574F24-0842-4510-AB61-4E12E986D5CF}" dt="2023-01-23T07:17:18.967" v="14320" actId="20577"/>
          <ac:spMkLst>
            <pc:docMk/>
            <pc:sldMk cId="4026475787" sldId="488"/>
            <ac:spMk id="5" creationId="{BC884000-0FC9-A696-A696-8635960E124E}"/>
          </ac:spMkLst>
        </pc:spChg>
        <pc:spChg chg="add mod">
          <ac:chgData name="Matthieu De Mari" userId="dfb708c9-d8dc-439f-9a3b-c772bf4a311c" providerId="ADAL" clId="{0C574F24-0842-4510-AB61-4E12E986D5CF}" dt="2023-01-23T07:18:25.703" v="14519" actId="20577"/>
          <ac:spMkLst>
            <pc:docMk/>
            <pc:sldMk cId="4026475787" sldId="488"/>
            <ac:spMk id="6" creationId="{3FF27FA6-234D-EB6E-7AD4-4E52F151A639}"/>
          </ac:spMkLst>
        </pc:spChg>
        <pc:spChg chg="add del mod">
          <ac:chgData name="Matthieu De Mari" userId="dfb708c9-d8dc-439f-9a3b-c772bf4a311c" providerId="ADAL" clId="{0C574F24-0842-4510-AB61-4E12E986D5CF}" dt="2023-01-23T07:18:03.919" v="14475" actId="478"/>
          <ac:spMkLst>
            <pc:docMk/>
            <pc:sldMk cId="4026475787" sldId="488"/>
            <ac:spMk id="7" creationId="{E1AE208C-14FF-59F8-4770-9DBBB9159857}"/>
          </ac:spMkLst>
        </pc:spChg>
        <pc:spChg chg="del">
          <ac:chgData name="Matthieu De Mari" userId="dfb708c9-d8dc-439f-9a3b-c772bf4a311c" providerId="ADAL" clId="{0C574F24-0842-4510-AB61-4E12E986D5CF}" dt="2023-01-23T07:17:01.391" v="14268" actId="478"/>
          <ac:spMkLst>
            <pc:docMk/>
            <pc:sldMk cId="4026475787" sldId="488"/>
            <ac:spMk id="11" creationId="{CB693548-F6EE-8552-D1CD-B1EEB33BC591}"/>
          </ac:spMkLst>
        </pc:spChg>
        <pc:picChg chg="del">
          <ac:chgData name="Matthieu De Mari" userId="dfb708c9-d8dc-439f-9a3b-c772bf4a311c" providerId="ADAL" clId="{0C574F24-0842-4510-AB61-4E12E986D5CF}" dt="2023-01-23T07:17:02.111" v="14269" actId="478"/>
          <ac:picMkLst>
            <pc:docMk/>
            <pc:sldMk cId="4026475787" sldId="488"/>
            <ac:picMk id="3" creationId="{5360259C-D329-267D-0AE0-50B322E4780E}"/>
          </ac:picMkLst>
        </pc:picChg>
        <pc:picChg chg="add mod">
          <ac:chgData name="Matthieu De Mari" userId="dfb708c9-d8dc-439f-9a3b-c772bf4a311c" providerId="ADAL" clId="{0C574F24-0842-4510-AB61-4E12E986D5CF}" dt="2023-01-23T07:18:10.204" v="14478" actId="1076"/>
          <ac:picMkLst>
            <pc:docMk/>
            <pc:sldMk cId="4026475787" sldId="488"/>
            <ac:picMk id="8" creationId="{F616AECF-3FED-9D77-4534-AD50FC5D5621}"/>
          </ac:picMkLst>
        </pc:picChg>
      </pc:sldChg>
      <pc:sldChg chg="modSp add mod ord">
        <pc:chgData name="Matthieu De Mari" userId="dfb708c9-d8dc-439f-9a3b-c772bf4a311c" providerId="ADAL" clId="{0C574F24-0842-4510-AB61-4E12E986D5CF}" dt="2023-01-25T00:58:34.971" v="24584" actId="207"/>
        <pc:sldMkLst>
          <pc:docMk/>
          <pc:sldMk cId="658215501" sldId="489"/>
        </pc:sldMkLst>
        <pc:spChg chg="mod">
          <ac:chgData name="Matthieu De Mari" userId="dfb708c9-d8dc-439f-9a3b-c772bf4a311c" providerId="ADAL" clId="{0C574F24-0842-4510-AB61-4E12E986D5CF}" dt="2023-01-25T00:58:34.971" v="24584" actId="207"/>
          <ac:spMkLst>
            <pc:docMk/>
            <pc:sldMk cId="658215501" sldId="489"/>
            <ac:spMk id="6" creationId="{3FF27FA6-234D-EB6E-7AD4-4E52F151A639}"/>
          </ac:spMkLst>
        </pc:spChg>
        <pc:picChg chg="mod">
          <ac:chgData name="Matthieu De Mari" userId="dfb708c9-d8dc-439f-9a3b-c772bf4a311c" providerId="ADAL" clId="{0C574F24-0842-4510-AB61-4E12E986D5CF}" dt="2023-01-23T07:19:24.196" v="14571" actId="14100"/>
          <ac:picMkLst>
            <pc:docMk/>
            <pc:sldMk cId="658215501" sldId="489"/>
            <ac:picMk id="8" creationId="{F616AECF-3FED-9D77-4534-AD50FC5D5621}"/>
          </ac:picMkLst>
        </pc:picChg>
      </pc:sldChg>
      <pc:sldChg chg="addSp delSp modSp add mod ord chgLayout">
        <pc:chgData name="Matthieu De Mari" userId="dfb708c9-d8dc-439f-9a3b-c772bf4a311c" providerId="ADAL" clId="{0C574F24-0842-4510-AB61-4E12E986D5CF}" dt="2023-01-23T07:29:35.892" v="15323"/>
        <pc:sldMkLst>
          <pc:docMk/>
          <pc:sldMk cId="1974002731" sldId="490"/>
        </pc:sldMkLst>
        <pc:spChg chg="add mod ord">
          <ac:chgData name="Matthieu De Mari" userId="dfb708c9-d8dc-439f-9a3b-c772bf4a311c" providerId="ADAL" clId="{0C574F24-0842-4510-AB61-4E12E986D5CF}" dt="2023-01-23T07:20:52.699" v="14729" actId="20577"/>
          <ac:spMkLst>
            <pc:docMk/>
            <pc:sldMk cId="1974002731" sldId="490"/>
            <ac:spMk id="2" creationId="{37C84060-31A2-3AFB-B38D-81D7652356D5}"/>
          </ac:spMkLst>
        </pc:spChg>
        <pc:spChg chg="mod ord">
          <ac:chgData name="Matthieu De Mari" userId="dfb708c9-d8dc-439f-9a3b-c772bf4a311c" providerId="ADAL" clId="{0C574F24-0842-4510-AB61-4E12E986D5CF}" dt="2023-01-23T07:20:13.475" v="14685" actId="700"/>
          <ac:spMkLst>
            <pc:docMk/>
            <pc:sldMk cId="1974002731" sldId="490"/>
            <ac:spMk id="5" creationId="{BC884000-0FC9-A696-A696-8635960E124E}"/>
          </ac:spMkLst>
        </pc:spChg>
        <pc:spChg chg="mod ord">
          <ac:chgData name="Matthieu De Mari" userId="dfb708c9-d8dc-439f-9a3b-c772bf4a311c" providerId="ADAL" clId="{0C574F24-0842-4510-AB61-4E12E986D5CF}" dt="2023-01-23T07:21:01.909" v="14731" actId="207"/>
          <ac:spMkLst>
            <pc:docMk/>
            <pc:sldMk cId="1974002731" sldId="490"/>
            <ac:spMk id="6" creationId="{3FF27FA6-234D-EB6E-7AD4-4E52F151A639}"/>
          </ac:spMkLst>
        </pc:spChg>
        <pc:picChg chg="del">
          <ac:chgData name="Matthieu De Mari" userId="dfb708c9-d8dc-439f-9a3b-c772bf4a311c" providerId="ADAL" clId="{0C574F24-0842-4510-AB61-4E12E986D5CF}" dt="2023-01-23T07:20:10.661" v="14684" actId="478"/>
          <ac:picMkLst>
            <pc:docMk/>
            <pc:sldMk cId="1974002731" sldId="490"/>
            <ac:picMk id="8" creationId="{F616AECF-3FED-9D77-4534-AD50FC5D5621}"/>
          </ac:picMkLst>
        </pc:picChg>
      </pc:sldChg>
      <pc:sldChg chg="addSp delSp modSp add mod ord">
        <pc:chgData name="Matthieu De Mari" userId="dfb708c9-d8dc-439f-9a3b-c772bf4a311c" providerId="ADAL" clId="{0C574F24-0842-4510-AB61-4E12E986D5CF}" dt="2023-01-25T00:58:54.886" v="24598" actId="20577"/>
        <pc:sldMkLst>
          <pc:docMk/>
          <pc:sldMk cId="3913805124" sldId="491"/>
        </pc:sldMkLst>
        <pc:spChg chg="del mod">
          <ac:chgData name="Matthieu De Mari" userId="dfb708c9-d8dc-439f-9a3b-c772bf4a311c" providerId="ADAL" clId="{0C574F24-0842-4510-AB61-4E12E986D5CF}" dt="2023-01-23T07:23:02.160" v="14909" actId="478"/>
          <ac:spMkLst>
            <pc:docMk/>
            <pc:sldMk cId="3913805124" sldId="491"/>
            <ac:spMk id="2" creationId="{37C84060-31A2-3AFB-B38D-81D7652356D5}"/>
          </ac:spMkLst>
        </pc:spChg>
        <pc:spChg chg="add del mod">
          <ac:chgData name="Matthieu De Mari" userId="dfb708c9-d8dc-439f-9a3b-c772bf4a311c" providerId="ADAL" clId="{0C574F24-0842-4510-AB61-4E12E986D5CF}" dt="2023-01-23T07:23:03.035" v="14910" actId="478"/>
          <ac:spMkLst>
            <pc:docMk/>
            <pc:sldMk cId="3913805124" sldId="491"/>
            <ac:spMk id="4" creationId="{19FF05F1-DB6E-4D0A-6068-6A4CDD978B9F}"/>
          </ac:spMkLst>
        </pc:spChg>
        <pc:spChg chg="mod">
          <ac:chgData name="Matthieu De Mari" userId="dfb708c9-d8dc-439f-9a3b-c772bf4a311c" providerId="ADAL" clId="{0C574F24-0842-4510-AB61-4E12E986D5CF}" dt="2023-01-23T07:21:19.085" v="14757" actId="20577"/>
          <ac:spMkLst>
            <pc:docMk/>
            <pc:sldMk cId="3913805124" sldId="491"/>
            <ac:spMk id="5" creationId="{BC884000-0FC9-A696-A696-8635960E124E}"/>
          </ac:spMkLst>
        </pc:spChg>
        <pc:spChg chg="mod">
          <ac:chgData name="Matthieu De Mari" userId="dfb708c9-d8dc-439f-9a3b-c772bf4a311c" providerId="ADAL" clId="{0C574F24-0842-4510-AB61-4E12E986D5CF}" dt="2023-01-25T00:58:54.886" v="24598" actId="20577"/>
          <ac:spMkLst>
            <pc:docMk/>
            <pc:sldMk cId="3913805124" sldId="491"/>
            <ac:spMk id="6" creationId="{3FF27FA6-234D-EB6E-7AD4-4E52F151A639}"/>
          </ac:spMkLst>
        </pc:spChg>
        <pc:picChg chg="add del mod">
          <ac:chgData name="Matthieu De Mari" userId="dfb708c9-d8dc-439f-9a3b-c772bf4a311c" providerId="ADAL" clId="{0C574F24-0842-4510-AB61-4E12E986D5CF}" dt="2023-01-23T07:23:25.490" v="14914" actId="478"/>
          <ac:picMkLst>
            <pc:docMk/>
            <pc:sldMk cId="3913805124" sldId="491"/>
            <ac:picMk id="7" creationId="{68365DE5-C6AB-90F2-DDE7-FCAAFEA9E1DE}"/>
          </ac:picMkLst>
        </pc:picChg>
        <pc:picChg chg="add mod">
          <ac:chgData name="Matthieu De Mari" userId="dfb708c9-d8dc-439f-9a3b-c772bf4a311c" providerId="ADAL" clId="{0C574F24-0842-4510-AB61-4E12E986D5CF}" dt="2023-01-23T07:23:31.488" v="14918" actId="14100"/>
          <ac:picMkLst>
            <pc:docMk/>
            <pc:sldMk cId="3913805124" sldId="491"/>
            <ac:picMk id="8" creationId="{01AF8CE0-A3A9-73C8-757D-D11D939D38AB}"/>
          </ac:picMkLst>
        </pc:picChg>
      </pc:sldChg>
      <pc:sldChg chg="modSp add mod ord">
        <pc:chgData name="Matthieu De Mari" userId="dfb708c9-d8dc-439f-9a3b-c772bf4a311c" providerId="ADAL" clId="{0C574F24-0842-4510-AB61-4E12E986D5CF}" dt="2023-01-25T00:58:50.499" v="24591" actId="20577"/>
        <pc:sldMkLst>
          <pc:docMk/>
          <pc:sldMk cId="1249800631" sldId="492"/>
        </pc:sldMkLst>
        <pc:spChg chg="mod">
          <ac:chgData name="Matthieu De Mari" userId="dfb708c9-d8dc-439f-9a3b-c772bf4a311c" providerId="ADAL" clId="{0C574F24-0842-4510-AB61-4E12E986D5CF}" dt="2023-01-25T00:58:50.499" v="24591" actId="20577"/>
          <ac:spMkLst>
            <pc:docMk/>
            <pc:sldMk cId="1249800631" sldId="492"/>
            <ac:spMk id="6" creationId="{3FF27FA6-234D-EB6E-7AD4-4E52F151A639}"/>
          </ac:spMkLst>
        </pc:spChg>
      </pc:sldChg>
      <pc:sldChg chg="delSp modSp new mod ord modClrScheme chgLayout">
        <pc:chgData name="Matthieu De Mari" userId="dfb708c9-d8dc-439f-9a3b-c772bf4a311c" providerId="ADAL" clId="{0C574F24-0842-4510-AB61-4E12E986D5CF}" dt="2023-01-23T07:29:35.892" v="15323"/>
        <pc:sldMkLst>
          <pc:docMk/>
          <pc:sldMk cId="2138921819" sldId="493"/>
        </pc:sldMkLst>
        <pc:spChg chg="mod ord">
          <ac:chgData name="Matthieu De Mari" userId="dfb708c9-d8dc-439f-9a3b-c772bf4a311c" providerId="ADAL" clId="{0C574F24-0842-4510-AB61-4E12E986D5CF}" dt="2023-01-23T07:25:03.767" v="14971" actId="700"/>
          <ac:spMkLst>
            <pc:docMk/>
            <pc:sldMk cId="2138921819" sldId="493"/>
            <ac:spMk id="2" creationId="{DCCB2C19-D7F4-EB52-15C4-B2604015297B}"/>
          </ac:spMkLst>
        </pc:spChg>
        <pc:spChg chg="mod ord">
          <ac:chgData name="Matthieu De Mari" userId="dfb708c9-d8dc-439f-9a3b-c772bf4a311c" providerId="ADAL" clId="{0C574F24-0842-4510-AB61-4E12E986D5CF}" dt="2023-01-23T07:27:44.051" v="15271" actId="21"/>
          <ac:spMkLst>
            <pc:docMk/>
            <pc:sldMk cId="2138921819" sldId="493"/>
            <ac:spMk id="3" creationId="{420487D3-EA12-DF6F-4A31-967FCF611809}"/>
          </ac:spMkLst>
        </pc:spChg>
        <pc:spChg chg="del mod">
          <ac:chgData name="Matthieu De Mari" userId="dfb708c9-d8dc-439f-9a3b-c772bf4a311c" providerId="ADAL" clId="{0C574F24-0842-4510-AB61-4E12E986D5CF}" dt="2023-01-23T07:25:03.767" v="14971" actId="700"/>
          <ac:spMkLst>
            <pc:docMk/>
            <pc:sldMk cId="2138921819" sldId="493"/>
            <ac:spMk id="4" creationId="{686CF98D-2132-399C-9622-1132456F1279}"/>
          </ac:spMkLst>
        </pc:spChg>
      </pc:sldChg>
      <pc:sldChg chg="addSp delSp modSp add mod ord modClrScheme chgLayout">
        <pc:chgData name="Matthieu De Mari" userId="dfb708c9-d8dc-439f-9a3b-c772bf4a311c" providerId="ADAL" clId="{0C574F24-0842-4510-AB61-4E12E986D5CF}" dt="2023-01-25T00:59:21.265" v="24624" actId="20577"/>
        <pc:sldMkLst>
          <pc:docMk/>
          <pc:sldMk cId="410904367" sldId="494"/>
        </pc:sldMkLst>
        <pc:spChg chg="mod ord">
          <ac:chgData name="Matthieu De Mari" userId="dfb708c9-d8dc-439f-9a3b-c772bf4a311c" providerId="ADAL" clId="{0C574F24-0842-4510-AB61-4E12E986D5CF}" dt="2023-01-23T07:28:49.092" v="15315" actId="700"/>
          <ac:spMkLst>
            <pc:docMk/>
            <pc:sldMk cId="410904367" sldId="494"/>
            <ac:spMk id="2" creationId="{DCCB2C19-D7F4-EB52-15C4-B2604015297B}"/>
          </ac:spMkLst>
        </pc:spChg>
        <pc:spChg chg="del mod ord">
          <ac:chgData name="Matthieu De Mari" userId="dfb708c9-d8dc-439f-9a3b-c772bf4a311c" providerId="ADAL" clId="{0C574F24-0842-4510-AB61-4E12E986D5CF}" dt="2023-01-23T07:27:57.691" v="15305" actId="700"/>
          <ac:spMkLst>
            <pc:docMk/>
            <pc:sldMk cId="410904367" sldId="494"/>
            <ac:spMk id="3" creationId="{420487D3-EA12-DF6F-4A31-967FCF611809}"/>
          </ac:spMkLst>
        </pc:spChg>
        <pc:spChg chg="add mod ord">
          <ac:chgData name="Matthieu De Mari" userId="dfb708c9-d8dc-439f-9a3b-c772bf4a311c" providerId="ADAL" clId="{0C574F24-0842-4510-AB61-4E12E986D5CF}" dt="2023-01-25T00:59:21.265" v="24624" actId="20577"/>
          <ac:spMkLst>
            <pc:docMk/>
            <pc:sldMk cId="410904367" sldId="494"/>
            <ac:spMk id="4" creationId="{27242388-4C68-D772-1E59-FC76EBC6F2CF}"/>
          </ac:spMkLst>
        </pc:spChg>
        <pc:spChg chg="add del mod ord">
          <ac:chgData name="Matthieu De Mari" userId="dfb708c9-d8dc-439f-9a3b-c772bf4a311c" providerId="ADAL" clId="{0C574F24-0842-4510-AB61-4E12E986D5CF}" dt="2023-01-23T07:28:07.378" v="15314" actId="478"/>
          <ac:spMkLst>
            <pc:docMk/>
            <pc:sldMk cId="410904367" sldId="494"/>
            <ac:spMk id="5" creationId="{6BB77964-B898-4E6A-A28E-5AFEBA2C945F}"/>
          </ac:spMkLst>
        </pc:spChg>
        <pc:picChg chg="add mod">
          <ac:chgData name="Matthieu De Mari" userId="dfb708c9-d8dc-439f-9a3b-c772bf4a311c" providerId="ADAL" clId="{0C574F24-0842-4510-AB61-4E12E986D5CF}" dt="2023-01-23T07:28:56.046" v="15321" actId="1076"/>
          <ac:picMkLst>
            <pc:docMk/>
            <pc:sldMk cId="410904367" sldId="494"/>
            <ac:picMk id="7" creationId="{46AEF694-9205-3C5E-9A1D-7632817060D5}"/>
          </ac:picMkLst>
        </pc:picChg>
      </pc:sldChg>
      <pc:sldChg chg="addSp delSp modSp new mod chgLayout">
        <pc:chgData name="Matthieu De Mari" userId="dfb708c9-d8dc-439f-9a3b-c772bf4a311c" providerId="ADAL" clId="{0C574F24-0842-4510-AB61-4E12E986D5CF}" dt="2023-01-23T07:37:08.846" v="16123" actId="1076"/>
        <pc:sldMkLst>
          <pc:docMk/>
          <pc:sldMk cId="1972798447" sldId="495"/>
        </pc:sldMkLst>
        <pc:spChg chg="mod ord">
          <ac:chgData name="Matthieu De Mari" userId="dfb708c9-d8dc-439f-9a3b-c772bf4a311c" providerId="ADAL" clId="{0C574F24-0842-4510-AB61-4E12E986D5CF}" dt="2023-01-23T07:36:40.326" v="16089" actId="700"/>
          <ac:spMkLst>
            <pc:docMk/>
            <pc:sldMk cId="1972798447" sldId="495"/>
            <ac:spMk id="2" creationId="{88499614-2FCD-924B-BC7C-F2298D2C05AB}"/>
          </ac:spMkLst>
        </pc:spChg>
        <pc:spChg chg="add del mod ord">
          <ac:chgData name="Matthieu De Mari" userId="dfb708c9-d8dc-439f-9a3b-c772bf4a311c" providerId="ADAL" clId="{0C574F24-0842-4510-AB61-4E12E986D5CF}" dt="2023-01-23T07:36:43.024" v="16094" actId="27636"/>
          <ac:spMkLst>
            <pc:docMk/>
            <pc:sldMk cId="1972798447" sldId="495"/>
            <ac:spMk id="3" creationId="{F0D4995A-5A41-5F90-B082-6A1F739ED610}"/>
          </ac:spMkLst>
        </pc:spChg>
        <pc:spChg chg="del">
          <ac:chgData name="Matthieu De Mari" userId="dfb708c9-d8dc-439f-9a3b-c772bf4a311c" providerId="ADAL" clId="{0C574F24-0842-4510-AB61-4E12E986D5CF}" dt="2023-01-23T07:34:11.085" v="15986" actId="478"/>
          <ac:spMkLst>
            <pc:docMk/>
            <pc:sldMk cId="1972798447" sldId="495"/>
            <ac:spMk id="4" creationId="{FE24011F-8DA4-28B4-2673-F11F2C291F7D}"/>
          </ac:spMkLst>
        </pc:spChg>
        <pc:spChg chg="add del mod">
          <ac:chgData name="Matthieu De Mari" userId="dfb708c9-d8dc-439f-9a3b-c772bf4a311c" providerId="ADAL" clId="{0C574F24-0842-4510-AB61-4E12E986D5CF}" dt="2023-01-23T07:36:37.611" v="16088" actId="478"/>
          <ac:spMkLst>
            <pc:docMk/>
            <pc:sldMk cId="1972798447" sldId="495"/>
            <ac:spMk id="10" creationId="{2B49E8E1-866F-4C58-9E6B-73731ED03DFC}"/>
          </ac:spMkLst>
        </pc:spChg>
        <pc:spChg chg="add mod ord">
          <ac:chgData name="Matthieu De Mari" userId="dfb708c9-d8dc-439f-9a3b-c772bf4a311c" providerId="ADAL" clId="{0C574F24-0842-4510-AB61-4E12E986D5CF}" dt="2023-01-23T07:37:04.335" v="16122" actId="20577"/>
          <ac:spMkLst>
            <pc:docMk/>
            <pc:sldMk cId="1972798447" sldId="495"/>
            <ac:spMk id="11" creationId="{01E2D3EE-3293-410F-6730-18FF1BD52A47}"/>
          </ac:spMkLst>
        </pc:spChg>
        <pc:picChg chg="add del mod">
          <ac:chgData name="Matthieu De Mari" userId="dfb708c9-d8dc-439f-9a3b-c772bf4a311c" providerId="ADAL" clId="{0C574F24-0842-4510-AB61-4E12E986D5CF}" dt="2023-01-23T07:34:13.329" v="15988"/>
          <ac:picMkLst>
            <pc:docMk/>
            <pc:sldMk cId="1972798447" sldId="495"/>
            <ac:picMk id="6" creationId="{9D849529-1EA9-B912-F80B-59B0148E9E8A}"/>
          </ac:picMkLst>
        </pc:picChg>
        <pc:picChg chg="add mod">
          <ac:chgData name="Matthieu De Mari" userId="dfb708c9-d8dc-439f-9a3b-c772bf4a311c" providerId="ADAL" clId="{0C574F24-0842-4510-AB61-4E12E986D5CF}" dt="2023-01-23T07:37:08.846" v="16123" actId="1076"/>
          <ac:picMkLst>
            <pc:docMk/>
            <pc:sldMk cId="1972798447" sldId="495"/>
            <ac:picMk id="8" creationId="{7643DA3E-5401-E182-3C7A-E6B5F66F4C0A}"/>
          </ac:picMkLst>
        </pc:picChg>
      </pc:sldChg>
      <pc:sldChg chg="addSp delSp modSp add mod">
        <pc:chgData name="Matthieu De Mari" userId="dfb708c9-d8dc-439f-9a3b-c772bf4a311c" providerId="ADAL" clId="{0C574F24-0842-4510-AB61-4E12E986D5CF}" dt="2023-01-23T07:37:35.998" v="16132" actId="14100"/>
        <pc:sldMkLst>
          <pc:docMk/>
          <pc:sldMk cId="734562613" sldId="496"/>
        </pc:sldMkLst>
        <pc:spChg chg="del">
          <ac:chgData name="Matthieu De Mari" userId="dfb708c9-d8dc-439f-9a3b-c772bf4a311c" providerId="ADAL" clId="{0C574F24-0842-4510-AB61-4E12E986D5CF}" dt="2023-01-23T07:37:13.922" v="16125" actId="478"/>
          <ac:spMkLst>
            <pc:docMk/>
            <pc:sldMk cId="734562613" sldId="496"/>
            <ac:spMk id="3" creationId="{F0D4995A-5A41-5F90-B082-6A1F739ED610}"/>
          </ac:spMkLst>
        </pc:spChg>
        <pc:spChg chg="add del mod">
          <ac:chgData name="Matthieu De Mari" userId="dfb708c9-d8dc-439f-9a3b-c772bf4a311c" providerId="ADAL" clId="{0C574F24-0842-4510-AB61-4E12E986D5CF}" dt="2023-01-23T07:37:18.153" v="16129" actId="478"/>
          <ac:spMkLst>
            <pc:docMk/>
            <pc:sldMk cId="734562613" sldId="496"/>
            <ac:spMk id="5" creationId="{393D0048-E912-A562-BCC4-75C8D105DB0D}"/>
          </ac:spMkLst>
        </pc:spChg>
        <pc:spChg chg="add del mod">
          <ac:chgData name="Matthieu De Mari" userId="dfb708c9-d8dc-439f-9a3b-c772bf4a311c" providerId="ADAL" clId="{0C574F24-0842-4510-AB61-4E12E986D5CF}" dt="2023-01-23T07:37:16.623" v="16127" actId="478"/>
          <ac:spMkLst>
            <pc:docMk/>
            <pc:sldMk cId="734562613" sldId="496"/>
            <ac:spMk id="7" creationId="{54166A3B-1099-6C3A-2CE7-1CD92B399FEF}"/>
          </ac:spMkLst>
        </pc:spChg>
        <pc:spChg chg="del">
          <ac:chgData name="Matthieu De Mari" userId="dfb708c9-d8dc-439f-9a3b-c772bf4a311c" providerId="ADAL" clId="{0C574F24-0842-4510-AB61-4E12E986D5CF}" dt="2023-01-23T07:37:15.386" v="16126" actId="478"/>
          <ac:spMkLst>
            <pc:docMk/>
            <pc:sldMk cId="734562613" sldId="496"/>
            <ac:spMk id="11" creationId="{01E2D3EE-3293-410F-6730-18FF1BD52A47}"/>
          </ac:spMkLst>
        </pc:spChg>
        <pc:picChg chg="del">
          <ac:chgData name="Matthieu De Mari" userId="dfb708c9-d8dc-439f-9a3b-c772bf4a311c" providerId="ADAL" clId="{0C574F24-0842-4510-AB61-4E12E986D5CF}" dt="2023-01-23T07:37:17.160" v="16128" actId="478"/>
          <ac:picMkLst>
            <pc:docMk/>
            <pc:sldMk cId="734562613" sldId="496"/>
            <ac:picMk id="8" creationId="{7643DA3E-5401-E182-3C7A-E6B5F66F4C0A}"/>
          </ac:picMkLst>
        </pc:picChg>
        <pc:picChg chg="add mod">
          <ac:chgData name="Matthieu De Mari" userId="dfb708c9-d8dc-439f-9a3b-c772bf4a311c" providerId="ADAL" clId="{0C574F24-0842-4510-AB61-4E12E986D5CF}" dt="2023-01-23T07:37:35.998" v="16132" actId="14100"/>
          <ac:picMkLst>
            <pc:docMk/>
            <pc:sldMk cId="734562613" sldId="496"/>
            <ac:picMk id="10" creationId="{7750BFB0-9B6C-4217-7B20-577A60960B21}"/>
          </ac:picMkLst>
        </pc:picChg>
      </pc:sldChg>
      <pc:sldChg chg="addSp delSp modSp add mod">
        <pc:chgData name="Matthieu De Mari" userId="dfb708c9-d8dc-439f-9a3b-c772bf4a311c" providerId="ADAL" clId="{0C574F24-0842-4510-AB61-4E12E986D5CF}" dt="2023-01-23T07:38:06.622" v="16137" actId="478"/>
        <pc:sldMkLst>
          <pc:docMk/>
          <pc:sldMk cId="3319407717" sldId="497"/>
        </pc:sldMkLst>
        <pc:spChg chg="del">
          <ac:chgData name="Matthieu De Mari" userId="dfb708c9-d8dc-439f-9a3b-c772bf4a311c" providerId="ADAL" clId="{0C574F24-0842-4510-AB61-4E12E986D5CF}" dt="2023-01-23T07:38:05.859" v="16136" actId="478"/>
          <ac:spMkLst>
            <pc:docMk/>
            <pc:sldMk cId="3319407717" sldId="497"/>
            <ac:spMk id="2" creationId="{88499614-2FCD-924B-BC7C-F2298D2C05AB}"/>
          </ac:spMkLst>
        </pc:spChg>
        <pc:spChg chg="add del mod">
          <ac:chgData name="Matthieu De Mari" userId="dfb708c9-d8dc-439f-9a3b-c772bf4a311c" providerId="ADAL" clId="{0C574F24-0842-4510-AB61-4E12E986D5CF}" dt="2023-01-23T07:38:06.622" v="16137" actId="478"/>
          <ac:spMkLst>
            <pc:docMk/>
            <pc:sldMk cId="3319407717" sldId="497"/>
            <ac:spMk id="6" creationId="{442D4AF8-45D8-9885-B515-2550E09CD6F6}"/>
          </ac:spMkLst>
        </pc:spChg>
        <pc:picChg chg="add">
          <ac:chgData name="Matthieu De Mari" userId="dfb708c9-d8dc-439f-9a3b-c772bf4a311c" providerId="ADAL" clId="{0C574F24-0842-4510-AB61-4E12E986D5CF}" dt="2023-01-23T07:38:03.832" v="16135" actId="22"/>
          <ac:picMkLst>
            <pc:docMk/>
            <pc:sldMk cId="3319407717" sldId="497"/>
            <ac:picMk id="4" creationId="{BAACE482-CE62-1E40-7CE5-D09D918923E4}"/>
          </ac:picMkLst>
        </pc:picChg>
        <pc:picChg chg="del">
          <ac:chgData name="Matthieu De Mari" userId="dfb708c9-d8dc-439f-9a3b-c772bf4a311c" providerId="ADAL" clId="{0C574F24-0842-4510-AB61-4E12E986D5CF}" dt="2023-01-23T07:38:02.503" v="16134" actId="478"/>
          <ac:picMkLst>
            <pc:docMk/>
            <pc:sldMk cId="3319407717" sldId="497"/>
            <ac:picMk id="10" creationId="{7750BFB0-9B6C-4217-7B20-577A60960B21}"/>
          </ac:picMkLst>
        </pc:picChg>
      </pc:sldChg>
      <pc:sldChg chg="addSp delSp modSp new mod modClrScheme chgLayout">
        <pc:chgData name="Matthieu De Mari" userId="dfb708c9-d8dc-439f-9a3b-c772bf4a311c" providerId="ADAL" clId="{0C574F24-0842-4510-AB61-4E12E986D5CF}" dt="2023-01-23T07:39:45.567" v="16321" actId="1076"/>
        <pc:sldMkLst>
          <pc:docMk/>
          <pc:sldMk cId="1800440056" sldId="498"/>
        </pc:sldMkLst>
        <pc:spChg chg="mod ord">
          <ac:chgData name="Matthieu De Mari" userId="dfb708c9-d8dc-439f-9a3b-c772bf4a311c" providerId="ADAL" clId="{0C574F24-0842-4510-AB61-4E12E986D5CF}" dt="2023-01-23T07:39:39.168" v="16317" actId="700"/>
          <ac:spMkLst>
            <pc:docMk/>
            <pc:sldMk cId="1800440056" sldId="498"/>
            <ac:spMk id="2" creationId="{9F4FE9BC-DDD4-336B-9192-0F69C49E3F53}"/>
          </ac:spMkLst>
        </pc:spChg>
        <pc:spChg chg="mod ord">
          <ac:chgData name="Matthieu De Mari" userId="dfb708c9-d8dc-439f-9a3b-c772bf4a311c" providerId="ADAL" clId="{0C574F24-0842-4510-AB61-4E12E986D5CF}" dt="2023-01-23T07:39:39.168" v="16317" actId="700"/>
          <ac:spMkLst>
            <pc:docMk/>
            <pc:sldMk cId="1800440056" sldId="498"/>
            <ac:spMk id="3" creationId="{575B42BA-7B22-2508-6D00-11E88F08B3CD}"/>
          </ac:spMkLst>
        </pc:spChg>
        <pc:spChg chg="del">
          <ac:chgData name="Matthieu De Mari" userId="dfb708c9-d8dc-439f-9a3b-c772bf4a311c" providerId="ADAL" clId="{0C574F24-0842-4510-AB61-4E12E986D5CF}" dt="2023-01-23T07:39:29.055" v="16312" actId="478"/>
          <ac:spMkLst>
            <pc:docMk/>
            <pc:sldMk cId="1800440056" sldId="498"/>
            <ac:spMk id="4" creationId="{ABB4A34C-D758-973B-A812-A4D08DE604A6}"/>
          </ac:spMkLst>
        </pc:spChg>
        <pc:spChg chg="add del mod">
          <ac:chgData name="Matthieu De Mari" userId="dfb708c9-d8dc-439f-9a3b-c772bf4a311c" providerId="ADAL" clId="{0C574F24-0842-4510-AB61-4E12E986D5CF}" dt="2023-01-23T07:39:36.753" v="16316"/>
          <ac:spMkLst>
            <pc:docMk/>
            <pc:sldMk cId="1800440056" sldId="498"/>
            <ac:spMk id="7" creationId="{E0EDEF1F-0B59-823B-0212-B73D0361E823}"/>
          </ac:spMkLst>
        </pc:spChg>
        <pc:spChg chg="add del mod">
          <ac:chgData name="Matthieu De Mari" userId="dfb708c9-d8dc-439f-9a3b-c772bf4a311c" providerId="ADAL" clId="{0C574F24-0842-4510-AB61-4E12E986D5CF}" dt="2023-01-23T07:39:36.753" v="16316"/>
          <ac:spMkLst>
            <pc:docMk/>
            <pc:sldMk cId="1800440056" sldId="498"/>
            <ac:spMk id="8" creationId="{48C1FA5E-94E9-39C7-DD92-AEA0DA28E3A7}"/>
          </ac:spMkLst>
        </pc:spChg>
        <pc:spChg chg="add del mod">
          <ac:chgData name="Matthieu De Mari" userId="dfb708c9-d8dc-439f-9a3b-c772bf4a311c" providerId="ADAL" clId="{0C574F24-0842-4510-AB61-4E12E986D5CF}" dt="2023-01-23T07:39:36.753" v="16316"/>
          <ac:spMkLst>
            <pc:docMk/>
            <pc:sldMk cId="1800440056" sldId="498"/>
            <ac:spMk id="9" creationId="{598E8E8A-E8AF-8150-8D1B-BE25AE4008C4}"/>
          </ac:spMkLst>
        </pc:spChg>
        <pc:picChg chg="add mod">
          <ac:chgData name="Matthieu De Mari" userId="dfb708c9-d8dc-439f-9a3b-c772bf4a311c" providerId="ADAL" clId="{0C574F24-0842-4510-AB61-4E12E986D5CF}" dt="2023-01-23T07:39:45.567" v="16321" actId="1076"/>
          <ac:picMkLst>
            <pc:docMk/>
            <pc:sldMk cId="1800440056" sldId="498"/>
            <ac:picMk id="6" creationId="{D04C54FE-61BA-07D6-CABF-9FFABA0598BE}"/>
          </ac:picMkLst>
        </pc:picChg>
      </pc:sldChg>
      <pc:sldChg chg="addSp delSp modSp new mod">
        <pc:chgData name="Matthieu De Mari" userId="dfb708c9-d8dc-439f-9a3b-c772bf4a311c" providerId="ADAL" clId="{0C574F24-0842-4510-AB61-4E12E986D5CF}" dt="2023-01-23T07:41:29.258" v="16516"/>
        <pc:sldMkLst>
          <pc:docMk/>
          <pc:sldMk cId="2678082427" sldId="499"/>
        </pc:sldMkLst>
        <pc:spChg chg="del">
          <ac:chgData name="Matthieu De Mari" userId="dfb708c9-d8dc-439f-9a3b-c772bf4a311c" providerId="ADAL" clId="{0C574F24-0842-4510-AB61-4E12E986D5CF}" dt="2023-01-23T07:40:12.551" v="16324" actId="478"/>
          <ac:spMkLst>
            <pc:docMk/>
            <pc:sldMk cId="2678082427" sldId="499"/>
            <ac:spMk id="2" creationId="{283514C0-B323-A915-7833-B0D2606A1885}"/>
          </ac:spMkLst>
        </pc:spChg>
        <pc:spChg chg="del">
          <ac:chgData name="Matthieu De Mari" userId="dfb708c9-d8dc-439f-9a3b-c772bf4a311c" providerId="ADAL" clId="{0C574F24-0842-4510-AB61-4E12E986D5CF}" dt="2023-01-23T07:40:11.272" v="16323" actId="478"/>
          <ac:spMkLst>
            <pc:docMk/>
            <pc:sldMk cId="2678082427" sldId="499"/>
            <ac:spMk id="3" creationId="{FD0FB574-54FA-8AA8-3FC6-11FD8CBCF68D}"/>
          </ac:spMkLst>
        </pc:spChg>
        <pc:spChg chg="add mod">
          <ac:chgData name="Matthieu De Mari" userId="dfb708c9-d8dc-439f-9a3b-c772bf4a311c" providerId="ADAL" clId="{0C574F24-0842-4510-AB61-4E12E986D5CF}" dt="2023-01-23T07:41:29.258" v="16516"/>
          <ac:spMkLst>
            <pc:docMk/>
            <pc:sldMk cId="2678082427" sldId="499"/>
            <ac:spMk id="6" creationId="{E104F76B-BBAC-9021-8132-85B53E4D630A}"/>
          </ac:spMkLst>
        </pc:spChg>
        <pc:picChg chg="add">
          <ac:chgData name="Matthieu De Mari" userId="dfb708c9-d8dc-439f-9a3b-c772bf4a311c" providerId="ADAL" clId="{0C574F24-0842-4510-AB61-4E12E986D5CF}" dt="2023-01-23T07:40:13.405" v="16325" actId="22"/>
          <ac:picMkLst>
            <pc:docMk/>
            <pc:sldMk cId="2678082427" sldId="499"/>
            <ac:picMk id="5" creationId="{8FD20642-A8D3-C027-3401-01623DA312C6}"/>
          </ac:picMkLst>
        </pc:picChg>
      </pc:sldChg>
      <pc:sldChg chg="addSp modSp add mod">
        <pc:chgData name="Matthieu De Mari" userId="dfb708c9-d8dc-439f-9a3b-c772bf4a311c" providerId="ADAL" clId="{0C574F24-0842-4510-AB61-4E12E986D5CF}" dt="2023-01-23T07:42:44.515" v="16639" actId="20577"/>
        <pc:sldMkLst>
          <pc:docMk/>
          <pc:sldMk cId="2304872241" sldId="500"/>
        </pc:sldMkLst>
        <pc:spChg chg="add mod">
          <ac:chgData name="Matthieu De Mari" userId="dfb708c9-d8dc-439f-9a3b-c772bf4a311c" providerId="ADAL" clId="{0C574F24-0842-4510-AB61-4E12E986D5CF}" dt="2023-01-23T07:41:43.567" v="16519" actId="14100"/>
          <ac:spMkLst>
            <pc:docMk/>
            <pc:sldMk cId="2304872241" sldId="500"/>
            <ac:spMk id="2" creationId="{4FC39202-A859-7A31-93E2-3FB6424BB212}"/>
          </ac:spMkLst>
        </pc:spChg>
        <pc:spChg chg="add mod">
          <ac:chgData name="Matthieu De Mari" userId="dfb708c9-d8dc-439f-9a3b-c772bf4a311c" providerId="ADAL" clId="{0C574F24-0842-4510-AB61-4E12E986D5CF}" dt="2023-01-23T07:42:44.515" v="16639" actId="20577"/>
          <ac:spMkLst>
            <pc:docMk/>
            <pc:sldMk cId="2304872241" sldId="500"/>
            <ac:spMk id="3" creationId="{3E99D0FB-50CA-AAC3-96C1-58557976DF48}"/>
          </ac:spMkLst>
        </pc:spChg>
        <pc:spChg chg="mod">
          <ac:chgData name="Matthieu De Mari" userId="dfb708c9-d8dc-439f-9a3b-c772bf4a311c" providerId="ADAL" clId="{0C574F24-0842-4510-AB61-4E12E986D5CF}" dt="2023-01-23T07:41:24.820" v="16515" actId="20577"/>
          <ac:spMkLst>
            <pc:docMk/>
            <pc:sldMk cId="2304872241" sldId="500"/>
            <ac:spMk id="6" creationId="{E104F76B-BBAC-9021-8132-85B53E4D630A}"/>
          </ac:spMkLst>
        </pc:spChg>
      </pc:sldChg>
      <pc:sldChg chg="modSp new mod">
        <pc:chgData name="Matthieu De Mari" userId="dfb708c9-d8dc-439f-9a3b-c772bf4a311c" providerId="ADAL" clId="{0C574F24-0842-4510-AB61-4E12E986D5CF}" dt="2023-01-23T07:46:32.514" v="17298" actId="113"/>
        <pc:sldMkLst>
          <pc:docMk/>
          <pc:sldMk cId="2145508996" sldId="501"/>
        </pc:sldMkLst>
        <pc:spChg chg="mod">
          <ac:chgData name="Matthieu De Mari" userId="dfb708c9-d8dc-439f-9a3b-c772bf4a311c" providerId="ADAL" clId="{0C574F24-0842-4510-AB61-4E12E986D5CF}" dt="2023-01-23T07:43:09.693" v="16701" actId="20577"/>
          <ac:spMkLst>
            <pc:docMk/>
            <pc:sldMk cId="2145508996" sldId="501"/>
            <ac:spMk id="2" creationId="{B2A2C63F-D2C2-050A-3DF9-5AE999502EE3}"/>
          </ac:spMkLst>
        </pc:spChg>
        <pc:spChg chg="mod">
          <ac:chgData name="Matthieu De Mari" userId="dfb708c9-d8dc-439f-9a3b-c772bf4a311c" providerId="ADAL" clId="{0C574F24-0842-4510-AB61-4E12E986D5CF}" dt="2023-01-23T07:46:32.514" v="17298" actId="113"/>
          <ac:spMkLst>
            <pc:docMk/>
            <pc:sldMk cId="2145508996" sldId="501"/>
            <ac:spMk id="3" creationId="{5DAEE9F3-874A-926F-2B55-5B076C48EFE9}"/>
          </ac:spMkLst>
        </pc:spChg>
      </pc:sldChg>
      <pc:sldChg chg="delSp modSp add mod ord">
        <pc:chgData name="Matthieu De Mari" userId="dfb708c9-d8dc-439f-9a3b-c772bf4a311c" providerId="ADAL" clId="{0C574F24-0842-4510-AB61-4E12E986D5CF}" dt="2023-01-23T07:47:24.389" v="17388" actId="14100"/>
        <pc:sldMkLst>
          <pc:docMk/>
          <pc:sldMk cId="2411344912" sldId="502"/>
        </pc:sldMkLst>
        <pc:spChg chg="del">
          <ac:chgData name="Matthieu De Mari" userId="dfb708c9-d8dc-439f-9a3b-c772bf4a311c" providerId="ADAL" clId="{0C574F24-0842-4510-AB61-4E12E986D5CF}" dt="2023-01-23T07:46:59.420" v="17302" actId="478"/>
          <ac:spMkLst>
            <pc:docMk/>
            <pc:sldMk cId="2411344912" sldId="502"/>
            <ac:spMk id="3" creationId="{3E99D0FB-50CA-AAC3-96C1-58557976DF48}"/>
          </ac:spMkLst>
        </pc:spChg>
        <pc:spChg chg="mod">
          <ac:chgData name="Matthieu De Mari" userId="dfb708c9-d8dc-439f-9a3b-c772bf4a311c" providerId="ADAL" clId="{0C574F24-0842-4510-AB61-4E12E986D5CF}" dt="2023-01-23T07:47:24.389" v="17388" actId="14100"/>
          <ac:spMkLst>
            <pc:docMk/>
            <pc:sldMk cId="2411344912" sldId="502"/>
            <ac:spMk id="6" creationId="{E104F76B-BBAC-9021-8132-85B53E4D630A}"/>
          </ac:spMkLst>
        </pc:spChg>
      </pc:sldChg>
      <pc:sldChg chg="modSp add mod">
        <pc:chgData name="Matthieu De Mari" userId="dfb708c9-d8dc-439f-9a3b-c772bf4a311c" providerId="ADAL" clId="{0C574F24-0842-4510-AB61-4E12E986D5CF}" dt="2023-01-23T08:04:51.939" v="18573" actId="113"/>
        <pc:sldMkLst>
          <pc:docMk/>
          <pc:sldMk cId="1636732520" sldId="503"/>
        </pc:sldMkLst>
        <pc:spChg chg="mod">
          <ac:chgData name="Matthieu De Mari" userId="dfb708c9-d8dc-439f-9a3b-c772bf4a311c" providerId="ADAL" clId="{0C574F24-0842-4510-AB61-4E12E986D5CF}" dt="2023-01-23T08:04:51.939" v="18573" actId="113"/>
          <ac:spMkLst>
            <pc:docMk/>
            <pc:sldMk cId="1636732520" sldId="503"/>
            <ac:spMk id="3" creationId="{7BDE96C0-465C-7952-04EA-C267AC8BF678}"/>
          </ac:spMkLst>
        </pc:spChg>
        <pc:spChg chg="mod">
          <ac:chgData name="Matthieu De Mari" userId="dfb708c9-d8dc-439f-9a3b-c772bf4a311c" providerId="ADAL" clId="{0C574F24-0842-4510-AB61-4E12E986D5CF}" dt="2023-01-23T07:59:14.065" v="18220" actId="27636"/>
          <ac:spMkLst>
            <pc:docMk/>
            <pc:sldMk cId="1636732520" sldId="503"/>
            <ac:spMk id="4" creationId="{5E76589E-870E-419D-CF95-4309EACDB190}"/>
          </ac:spMkLst>
        </pc:spChg>
      </pc:sldChg>
      <pc:sldChg chg="addSp delSp modSp add mod">
        <pc:chgData name="Matthieu De Mari" userId="dfb708c9-d8dc-439f-9a3b-c772bf4a311c" providerId="ADAL" clId="{0C574F24-0842-4510-AB61-4E12E986D5CF}" dt="2023-01-23T08:03:26.881" v="18556" actId="113"/>
        <pc:sldMkLst>
          <pc:docMk/>
          <pc:sldMk cId="1757057001" sldId="504"/>
        </pc:sldMkLst>
        <pc:spChg chg="mod">
          <ac:chgData name="Matthieu De Mari" userId="dfb708c9-d8dc-439f-9a3b-c772bf4a311c" providerId="ADAL" clId="{0C574F24-0842-4510-AB61-4E12E986D5CF}" dt="2023-01-23T08:02:55.523" v="18530" actId="27636"/>
          <ac:spMkLst>
            <pc:docMk/>
            <pc:sldMk cId="1757057001" sldId="504"/>
            <ac:spMk id="3" creationId="{7BDE96C0-465C-7952-04EA-C267AC8BF678}"/>
          </ac:spMkLst>
        </pc:spChg>
        <pc:spChg chg="mod">
          <ac:chgData name="Matthieu De Mari" userId="dfb708c9-d8dc-439f-9a3b-c772bf4a311c" providerId="ADAL" clId="{0C574F24-0842-4510-AB61-4E12E986D5CF}" dt="2023-01-23T08:03:26.881" v="18556" actId="113"/>
          <ac:spMkLst>
            <pc:docMk/>
            <pc:sldMk cId="1757057001" sldId="504"/>
            <ac:spMk id="4" creationId="{5E76589E-870E-419D-CF95-4309EACDB190}"/>
          </ac:spMkLst>
        </pc:spChg>
        <pc:spChg chg="add del">
          <ac:chgData name="Matthieu De Mari" userId="dfb708c9-d8dc-439f-9a3b-c772bf4a311c" providerId="ADAL" clId="{0C574F24-0842-4510-AB61-4E12E986D5CF}" dt="2023-01-23T08:02:15.851" v="18492"/>
          <ac:spMkLst>
            <pc:docMk/>
            <pc:sldMk cId="1757057001" sldId="504"/>
            <ac:spMk id="5" creationId="{8C43465E-454A-ECEE-7BAC-178B4286A323}"/>
          </ac:spMkLst>
        </pc:spChg>
      </pc:sldChg>
      <pc:sldChg chg="modSp add mod">
        <pc:chgData name="Matthieu De Mari" userId="dfb708c9-d8dc-439f-9a3b-c772bf4a311c" providerId="ADAL" clId="{0C574F24-0842-4510-AB61-4E12E986D5CF}" dt="2023-01-25T04:39:37.952" v="28309" actId="20577"/>
        <pc:sldMkLst>
          <pc:docMk/>
          <pc:sldMk cId="1659504250" sldId="505"/>
        </pc:sldMkLst>
        <pc:spChg chg="mod">
          <ac:chgData name="Matthieu De Mari" userId="dfb708c9-d8dc-439f-9a3b-c772bf4a311c" providerId="ADAL" clId="{0C574F24-0842-4510-AB61-4E12E986D5CF}" dt="2023-01-25T04:39:28.639" v="28303" actId="27636"/>
          <ac:spMkLst>
            <pc:docMk/>
            <pc:sldMk cId="1659504250" sldId="505"/>
            <ac:spMk id="3" creationId="{7BDE96C0-465C-7952-04EA-C267AC8BF678}"/>
          </ac:spMkLst>
        </pc:spChg>
        <pc:spChg chg="mod">
          <ac:chgData name="Matthieu De Mari" userId="dfb708c9-d8dc-439f-9a3b-c772bf4a311c" providerId="ADAL" clId="{0C574F24-0842-4510-AB61-4E12E986D5CF}" dt="2023-01-25T04:39:37.952" v="28309" actId="20577"/>
          <ac:spMkLst>
            <pc:docMk/>
            <pc:sldMk cId="1659504250" sldId="505"/>
            <ac:spMk id="4" creationId="{5E76589E-870E-419D-CF95-4309EACDB190}"/>
          </ac:spMkLst>
        </pc:spChg>
      </pc:sldChg>
      <pc:sldChg chg="addSp delSp new mod modClrScheme chgLayout">
        <pc:chgData name="Matthieu De Mari" userId="dfb708c9-d8dc-439f-9a3b-c772bf4a311c" providerId="ADAL" clId="{0C574F24-0842-4510-AB61-4E12E986D5CF}" dt="2023-01-23T08:05:03.388" v="18576" actId="22"/>
        <pc:sldMkLst>
          <pc:docMk/>
          <pc:sldMk cId="710884314" sldId="506"/>
        </pc:sldMkLst>
        <pc:spChg chg="del">
          <ac:chgData name="Matthieu De Mari" userId="dfb708c9-d8dc-439f-9a3b-c772bf4a311c" providerId="ADAL" clId="{0C574F24-0842-4510-AB61-4E12E986D5CF}" dt="2023-01-23T08:05:02.833" v="18575" actId="700"/>
          <ac:spMkLst>
            <pc:docMk/>
            <pc:sldMk cId="710884314" sldId="506"/>
            <ac:spMk id="2" creationId="{06200F13-B0F1-F7D3-2D2E-9357D780539D}"/>
          </ac:spMkLst>
        </pc:spChg>
        <pc:spChg chg="del">
          <ac:chgData name="Matthieu De Mari" userId="dfb708c9-d8dc-439f-9a3b-c772bf4a311c" providerId="ADAL" clId="{0C574F24-0842-4510-AB61-4E12E986D5CF}" dt="2023-01-23T08:05:02.833" v="18575" actId="700"/>
          <ac:spMkLst>
            <pc:docMk/>
            <pc:sldMk cId="710884314" sldId="506"/>
            <ac:spMk id="3" creationId="{BC1ADF0D-EB95-EE96-F535-6C3543CD4A27}"/>
          </ac:spMkLst>
        </pc:spChg>
        <pc:spChg chg="del">
          <ac:chgData name="Matthieu De Mari" userId="dfb708c9-d8dc-439f-9a3b-c772bf4a311c" providerId="ADAL" clId="{0C574F24-0842-4510-AB61-4E12E986D5CF}" dt="2023-01-23T08:05:02.833" v="18575" actId="700"/>
          <ac:spMkLst>
            <pc:docMk/>
            <pc:sldMk cId="710884314" sldId="506"/>
            <ac:spMk id="4" creationId="{8A9179B4-5E50-A28A-CBEA-393C3244BEA0}"/>
          </ac:spMkLst>
        </pc:spChg>
        <pc:picChg chg="add">
          <ac:chgData name="Matthieu De Mari" userId="dfb708c9-d8dc-439f-9a3b-c772bf4a311c" providerId="ADAL" clId="{0C574F24-0842-4510-AB61-4E12E986D5CF}" dt="2023-01-23T08:05:03.388" v="18576" actId="22"/>
          <ac:picMkLst>
            <pc:docMk/>
            <pc:sldMk cId="710884314" sldId="506"/>
            <ac:picMk id="6" creationId="{3486002D-1F4F-B24E-D454-3EB50348FCAA}"/>
          </ac:picMkLst>
        </pc:picChg>
      </pc:sldChg>
      <pc:sldChg chg="addSp delSp new mod modClrScheme chgLayout">
        <pc:chgData name="Matthieu De Mari" userId="dfb708c9-d8dc-439f-9a3b-c772bf4a311c" providerId="ADAL" clId="{0C574F24-0842-4510-AB61-4E12E986D5CF}" dt="2023-01-23T08:05:59.773" v="18579" actId="22"/>
        <pc:sldMkLst>
          <pc:docMk/>
          <pc:sldMk cId="865488439" sldId="507"/>
        </pc:sldMkLst>
        <pc:spChg chg="del">
          <ac:chgData name="Matthieu De Mari" userId="dfb708c9-d8dc-439f-9a3b-c772bf4a311c" providerId="ADAL" clId="{0C574F24-0842-4510-AB61-4E12E986D5CF}" dt="2023-01-23T08:05:59.375" v="18578" actId="700"/>
          <ac:spMkLst>
            <pc:docMk/>
            <pc:sldMk cId="865488439" sldId="507"/>
            <ac:spMk id="2" creationId="{AB45919A-C61E-73A7-2CCF-7E2D113E6DD0}"/>
          </ac:spMkLst>
        </pc:spChg>
        <pc:spChg chg="del">
          <ac:chgData name="Matthieu De Mari" userId="dfb708c9-d8dc-439f-9a3b-c772bf4a311c" providerId="ADAL" clId="{0C574F24-0842-4510-AB61-4E12E986D5CF}" dt="2023-01-23T08:05:59.375" v="18578" actId="700"/>
          <ac:spMkLst>
            <pc:docMk/>
            <pc:sldMk cId="865488439" sldId="507"/>
            <ac:spMk id="3" creationId="{50074185-80FA-A28F-1179-62AA2E98ED30}"/>
          </ac:spMkLst>
        </pc:spChg>
        <pc:spChg chg="del">
          <ac:chgData name="Matthieu De Mari" userId="dfb708c9-d8dc-439f-9a3b-c772bf4a311c" providerId="ADAL" clId="{0C574F24-0842-4510-AB61-4E12E986D5CF}" dt="2023-01-23T08:05:59.375" v="18578" actId="700"/>
          <ac:spMkLst>
            <pc:docMk/>
            <pc:sldMk cId="865488439" sldId="507"/>
            <ac:spMk id="4" creationId="{2F2B62C3-E8EA-3990-49F9-AAF4ADC39A52}"/>
          </ac:spMkLst>
        </pc:spChg>
        <pc:picChg chg="add">
          <ac:chgData name="Matthieu De Mari" userId="dfb708c9-d8dc-439f-9a3b-c772bf4a311c" providerId="ADAL" clId="{0C574F24-0842-4510-AB61-4E12E986D5CF}" dt="2023-01-23T08:05:59.773" v="18579" actId="22"/>
          <ac:picMkLst>
            <pc:docMk/>
            <pc:sldMk cId="865488439" sldId="507"/>
            <ac:picMk id="6" creationId="{9A06A2C9-A89C-0BCB-3238-0DEA0F870F73}"/>
          </ac:picMkLst>
        </pc:picChg>
      </pc:sldChg>
      <pc:sldChg chg="add">
        <pc:chgData name="Matthieu De Mari" userId="dfb708c9-d8dc-439f-9a3b-c772bf4a311c" providerId="ADAL" clId="{0C574F24-0842-4510-AB61-4E12E986D5CF}" dt="2023-01-23T08:06:55.830" v="18580" actId="2890"/>
        <pc:sldMkLst>
          <pc:docMk/>
          <pc:sldMk cId="3495317520" sldId="508"/>
        </pc:sldMkLst>
      </pc:sldChg>
      <pc:sldChg chg="modSp new mod">
        <pc:chgData name="Matthieu De Mari" userId="dfb708c9-d8dc-439f-9a3b-c772bf4a311c" providerId="ADAL" clId="{0C574F24-0842-4510-AB61-4E12E986D5CF}" dt="2023-01-25T01:06:15.633" v="25276" actId="113"/>
        <pc:sldMkLst>
          <pc:docMk/>
          <pc:sldMk cId="3653875140" sldId="509"/>
        </pc:sldMkLst>
        <pc:spChg chg="mod">
          <ac:chgData name="Matthieu De Mari" userId="dfb708c9-d8dc-439f-9a3b-c772bf4a311c" providerId="ADAL" clId="{0C574F24-0842-4510-AB61-4E12E986D5CF}" dt="2023-01-24T18:41:57.444" v="22279" actId="20577"/>
          <ac:spMkLst>
            <pc:docMk/>
            <pc:sldMk cId="3653875140" sldId="509"/>
            <ac:spMk id="2" creationId="{52FD168C-A8B7-FBE2-0183-8C332FD8F550}"/>
          </ac:spMkLst>
        </pc:spChg>
        <pc:spChg chg="mod">
          <ac:chgData name="Matthieu De Mari" userId="dfb708c9-d8dc-439f-9a3b-c772bf4a311c" providerId="ADAL" clId="{0C574F24-0842-4510-AB61-4E12E986D5CF}" dt="2023-01-25T01:06:15.633" v="25276" actId="113"/>
          <ac:spMkLst>
            <pc:docMk/>
            <pc:sldMk cId="3653875140" sldId="509"/>
            <ac:spMk id="3" creationId="{917B4F07-EB70-8BF3-73A3-76EFC1C5820B}"/>
          </ac:spMkLst>
        </pc:spChg>
        <pc:spChg chg="mod">
          <ac:chgData name="Matthieu De Mari" userId="dfb708c9-d8dc-439f-9a3b-c772bf4a311c" providerId="ADAL" clId="{0C574F24-0842-4510-AB61-4E12E986D5CF}" dt="2023-01-25T01:06:09.294" v="25270" actId="27636"/>
          <ac:spMkLst>
            <pc:docMk/>
            <pc:sldMk cId="3653875140" sldId="509"/>
            <ac:spMk id="4" creationId="{224B6C00-CDCA-7753-FD92-73BE0C88AE10}"/>
          </ac:spMkLst>
        </pc:spChg>
      </pc:sldChg>
      <pc:sldChg chg="addSp delSp modSp add mod">
        <pc:chgData name="Matthieu De Mari" userId="dfb708c9-d8dc-439f-9a3b-c772bf4a311c" providerId="ADAL" clId="{0C574F24-0842-4510-AB61-4E12E986D5CF}" dt="2023-01-24T19:11:45.358" v="23203" actId="1038"/>
        <pc:sldMkLst>
          <pc:docMk/>
          <pc:sldMk cId="2444273265" sldId="510"/>
        </pc:sldMkLst>
        <pc:spChg chg="del">
          <ac:chgData name="Matthieu De Mari" userId="dfb708c9-d8dc-439f-9a3b-c772bf4a311c" providerId="ADAL" clId="{0C574F24-0842-4510-AB61-4E12E986D5CF}" dt="2023-01-24T19:11:34.266" v="23183" actId="478"/>
          <ac:spMkLst>
            <pc:docMk/>
            <pc:sldMk cId="2444273265" sldId="510"/>
            <ac:spMk id="2" creationId="{52FD168C-A8B7-FBE2-0183-8C332FD8F550}"/>
          </ac:spMkLst>
        </pc:spChg>
        <pc:spChg chg="del">
          <ac:chgData name="Matthieu De Mari" userId="dfb708c9-d8dc-439f-9a3b-c772bf4a311c" providerId="ADAL" clId="{0C574F24-0842-4510-AB61-4E12E986D5CF}" dt="2023-01-24T19:11:35.087" v="23184" actId="478"/>
          <ac:spMkLst>
            <pc:docMk/>
            <pc:sldMk cId="2444273265" sldId="510"/>
            <ac:spMk id="3" creationId="{917B4F07-EB70-8BF3-73A3-76EFC1C5820B}"/>
          </ac:spMkLst>
        </pc:spChg>
        <pc:spChg chg="del">
          <ac:chgData name="Matthieu De Mari" userId="dfb708c9-d8dc-439f-9a3b-c772bf4a311c" providerId="ADAL" clId="{0C574F24-0842-4510-AB61-4E12E986D5CF}" dt="2023-01-24T19:11:36.436" v="23185" actId="478"/>
          <ac:spMkLst>
            <pc:docMk/>
            <pc:sldMk cId="2444273265" sldId="510"/>
            <ac:spMk id="4" creationId="{224B6C00-CDCA-7753-FD92-73BE0C88AE10}"/>
          </ac:spMkLst>
        </pc:spChg>
        <pc:picChg chg="add mod">
          <ac:chgData name="Matthieu De Mari" userId="dfb708c9-d8dc-439f-9a3b-c772bf4a311c" providerId="ADAL" clId="{0C574F24-0842-4510-AB61-4E12E986D5CF}" dt="2023-01-24T19:11:45.358" v="23203" actId="1038"/>
          <ac:picMkLst>
            <pc:docMk/>
            <pc:sldMk cId="2444273265" sldId="510"/>
            <ac:picMk id="6" creationId="{5A518E48-BC81-EFDD-B44D-EDB8E1C22C60}"/>
          </ac:picMkLst>
        </pc:picChg>
      </pc:sldChg>
      <pc:sldChg chg="delSp modSp add mod modClrScheme chgLayout">
        <pc:chgData name="Matthieu De Mari" userId="dfb708c9-d8dc-439f-9a3b-c772bf4a311c" providerId="ADAL" clId="{0C574F24-0842-4510-AB61-4E12E986D5CF}" dt="2023-01-25T01:32:54.058" v="26939" actId="20577"/>
        <pc:sldMkLst>
          <pc:docMk/>
          <pc:sldMk cId="3760572474" sldId="511"/>
        </pc:sldMkLst>
        <pc:spChg chg="mod ord">
          <ac:chgData name="Matthieu De Mari" userId="dfb708c9-d8dc-439f-9a3b-c772bf4a311c" providerId="ADAL" clId="{0C574F24-0842-4510-AB61-4E12E986D5CF}" dt="2023-01-25T01:30:17.656" v="26794" actId="700"/>
          <ac:spMkLst>
            <pc:docMk/>
            <pc:sldMk cId="3760572474" sldId="511"/>
            <ac:spMk id="2" creationId="{52FD168C-A8B7-FBE2-0183-8C332FD8F550}"/>
          </ac:spMkLst>
        </pc:spChg>
        <pc:spChg chg="mod ord">
          <ac:chgData name="Matthieu De Mari" userId="dfb708c9-d8dc-439f-9a3b-c772bf4a311c" providerId="ADAL" clId="{0C574F24-0842-4510-AB61-4E12E986D5CF}" dt="2023-01-25T01:32:54.058" v="26939" actId="20577"/>
          <ac:spMkLst>
            <pc:docMk/>
            <pc:sldMk cId="3760572474" sldId="511"/>
            <ac:spMk id="3" creationId="{917B4F07-EB70-8BF3-73A3-76EFC1C5820B}"/>
          </ac:spMkLst>
        </pc:spChg>
        <pc:spChg chg="del">
          <ac:chgData name="Matthieu De Mari" userId="dfb708c9-d8dc-439f-9a3b-c772bf4a311c" providerId="ADAL" clId="{0C574F24-0842-4510-AB61-4E12E986D5CF}" dt="2023-01-25T01:30:17.656" v="26794" actId="700"/>
          <ac:spMkLst>
            <pc:docMk/>
            <pc:sldMk cId="3760572474" sldId="511"/>
            <ac:spMk id="4" creationId="{224B6C00-CDCA-7753-FD92-73BE0C88AE10}"/>
          </ac:spMkLst>
        </pc:spChg>
      </pc:sldChg>
      <pc:sldChg chg="addSp delSp modSp new mod">
        <pc:chgData name="Matthieu De Mari" userId="dfb708c9-d8dc-439f-9a3b-c772bf4a311c" providerId="ADAL" clId="{0C574F24-0842-4510-AB61-4E12E986D5CF}" dt="2023-01-25T04:53:36.608" v="28884" actId="1076"/>
        <pc:sldMkLst>
          <pc:docMk/>
          <pc:sldMk cId="467965437" sldId="512"/>
        </pc:sldMkLst>
        <pc:spChg chg="mod">
          <ac:chgData name="Matthieu De Mari" userId="dfb708c9-d8dc-439f-9a3b-c772bf4a311c" providerId="ADAL" clId="{0C574F24-0842-4510-AB61-4E12E986D5CF}" dt="2023-01-25T04:44:03.052" v="28578" actId="20577"/>
          <ac:spMkLst>
            <pc:docMk/>
            <pc:sldMk cId="467965437" sldId="512"/>
            <ac:spMk id="2" creationId="{12C72D52-2944-1FD9-BF9E-4E28F0EDCF9F}"/>
          </ac:spMkLst>
        </pc:spChg>
        <pc:spChg chg="mod">
          <ac:chgData name="Matthieu De Mari" userId="dfb708c9-d8dc-439f-9a3b-c772bf4a311c" providerId="ADAL" clId="{0C574F24-0842-4510-AB61-4E12E986D5CF}" dt="2023-01-25T04:52:20.839" v="28859" actId="27636"/>
          <ac:spMkLst>
            <pc:docMk/>
            <pc:sldMk cId="467965437" sldId="512"/>
            <ac:spMk id="3" creationId="{69973FE9-2456-3189-E04A-C10B8A15BD47}"/>
          </ac:spMkLst>
        </pc:spChg>
        <pc:spChg chg="del mod">
          <ac:chgData name="Matthieu De Mari" userId="dfb708c9-d8dc-439f-9a3b-c772bf4a311c" providerId="ADAL" clId="{0C574F24-0842-4510-AB61-4E12E986D5CF}" dt="2023-01-25T04:52:27.505" v="28863" actId="478"/>
          <ac:spMkLst>
            <pc:docMk/>
            <pc:sldMk cId="467965437" sldId="512"/>
            <ac:spMk id="4" creationId="{F6D4DB04-EDFA-E40F-AD1C-A30D9488A946}"/>
          </ac:spMkLst>
        </pc:spChg>
        <pc:spChg chg="add del">
          <ac:chgData name="Matthieu De Mari" userId="dfb708c9-d8dc-439f-9a3b-c772bf4a311c" providerId="ADAL" clId="{0C574F24-0842-4510-AB61-4E12E986D5CF}" dt="2023-01-25T04:52:48.922" v="28865" actId="22"/>
          <ac:spMkLst>
            <pc:docMk/>
            <pc:sldMk cId="467965437" sldId="512"/>
            <ac:spMk id="6" creationId="{F5FCD962-0E82-3CAC-1610-C30D48C39751}"/>
          </ac:spMkLst>
        </pc:spChg>
        <pc:picChg chg="add mod modCrop">
          <ac:chgData name="Matthieu De Mari" userId="dfb708c9-d8dc-439f-9a3b-c772bf4a311c" providerId="ADAL" clId="{0C574F24-0842-4510-AB61-4E12E986D5CF}" dt="2023-01-25T04:53:36.608" v="28884" actId="1076"/>
          <ac:picMkLst>
            <pc:docMk/>
            <pc:sldMk cId="467965437" sldId="512"/>
            <ac:picMk id="8" creationId="{21F6C6EF-3635-93EE-6947-B3992FB0D98E}"/>
          </ac:picMkLst>
        </pc:picChg>
        <pc:picChg chg="add mod modCrop">
          <ac:chgData name="Matthieu De Mari" userId="dfb708c9-d8dc-439f-9a3b-c772bf4a311c" providerId="ADAL" clId="{0C574F24-0842-4510-AB61-4E12E986D5CF}" dt="2023-01-25T04:53:35.088" v="28883" actId="1076"/>
          <ac:picMkLst>
            <pc:docMk/>
            <pc:sldMk cId="467965437" sldId="512"/>
            <ac:picMk id="9" creationId="{BD510A18-3A4B-2AAC-009E-B9FCEA9C0EEE}"/>
          </ac:picMkLst>
        </pc:picChg>
      </pc:sldChg>
      <pc:sldChg chg="addSp delSp add mod">
        <pc:chgData name="Matthieu De Mari" userId="dfb708c9-d8dc-439f-9a3b-c772bf4a311c" providerId="ADAL" clId="{0C574F24-0842-4510-AB61-4E12E986D5CF}" dt="2023-01-25T05:11:46.918" v="29196" actId="478"/>
        <pc:sldMkLst>
          <pc:docMk/>
          <pc:sldMk cId="1737018993" sldId="513"/>
        </pc:sldMkLst>
        <pc:spChg chg="del">
          <ac:chgData name="Matthieu De Mari" userId="dfb708c9-d8dc-439f-9a3b-c772bf4a311c" providerId="ADAL" clId="{0C574F24-0842-4510-AB61-4E12E986D5CF}" dt="2023-01-25T05:11:45.677" v="29195" actId="478"/>
          <ac:spMkLst>
            <pc:docMk/>
            <pc:sldMk cId="1737018993" sldId="513"/>
            <ac:spMk id="2" creationId="{12C72D52-2944-1FD9-BF9E-4E28F0EDCF9F}"/>
          </ac:spMkLst>
        </pc:spChg>
        <pc:spChg chg="del">
          <ac:chgData name="Matthieu De Mari" userId="dfb708c9-d8dc-439f-9a3b-c772bf4a311c" providerId="ADAL" clId="{0C574F24-0842-4510-AB61-4E12E986D5CF}" dt="2023-01-25T05:11:46.918" v="29196" actId="478"/>
          <ac:spMkLst>
            <pc:docMk/>
            <pc:sldMk cId="1737018993" sldId="513"/>
            <ac:spMk id="3" creationId="{69973FE9-2456-3189-E04A-C10B8A15BD47}"/>
          </ac:spMkLst>
        </pc:spChg>
        <pc:picChg chg="add">
          <ac:chgData name="Matthieu De Mari" userId="dfb708c9-d8dc-439f-9a3b-c772bf4a311c" providerId="ADAL" clId="{0C574F24-0842-4510-AB61-4E12E986D5CF}" dt="2023-01-25T05:11:41.842" v="29194" actId="22"/>
          <ac:picMkLst>
            <pc:docMk/>
            <pc:sldMk cId="1737018993" sldId="513"/>
            <ac:picMk id="6" creationId="{A39229FC-D397-9D8C-4B8E-7284C932F44D}"/>
          </ac:picMkLst>
        </pc:picChg>
      </pc:sldChg>
      <pc:sldChg chg="addSp delSp modSp add mod">
        <pc:chgData name="Matthieu De Mari" userId="dfb708c9-d8dc-439f-9a3b-c772bf4a311c" providerId="ADAL" clId="{0C574F24-0842-4510-AB61-4E12E986D5CF}" dt="2023-01-25T05:14:47.538" v="29260" actId="1076"/>
        <pc:sldMkLst>
          <pc:docMk/>
          <pc:sldMk cId="2222172378" sldId="514"/>
        </pc:sldMkLst>
        <pc:spChg chg="del">
          <ac:chgData name="Matthieu De Mari" userId="dfb708c9-d8dc-439f-9a3b-c772bf4a311c" providerId="ADAL" clId="{0C574F24-0842-4510-AB61-4E12E986D5CF}" dt="2023-01-25T05:14:38.637" v="29254" actId="478"/>
          <ac:spMkLst>
            <pc:docMk/>
            <pc:sldMk cId="2222172378" sldId="514"/>
            <ac:spMk id="2" creationId="{12C72D52-2944-1FD9-BF9E-4E28F0EDCF9F}"/>
          </ac:spMkLst>
        </pc:spChg>
        <pc:spChg chg="del">
          <ac:chgData name="Matthieu De Mari" userId="dfb708c9-d8dc-439f-9a3b-c772bf4a311c" providerId="ADAL" clId="{0C574F24-0842-4510-AB61-4E12E986D5CF}" dt="2023-01-25T05:14:39.564" v="29255" actId="478"/>
          <ac:spMkLst>
            <pc:docMk/>
            <pc:sldMk cId="2222172378" sldId="514"/>
            <ac:spMk id="3" creationId="{69973FE9-2456-3189-E04A-C10B8A15BD47}"/>
          </ac:spMkLst>
        </pc:spChg>
        <pc:spChg chg="del">
          <ac:chgData name="Matthieu De Mari" userId="dfb708c9-d8dc-439f-9a3b-c772bf4a311c" providerId="ADAL" clId="{0C574F24-0842-4510-AB61-4E12E986D5CF}" dt="2023-01-25T05:14:40.598" v="29256" actId="478"/>
          <ac:spMkLst>
            <pc:docMk/>
            <pc:sldMk cId="2222172378" sldId="514"/>
            <ac:spMk id="4" creationId="{F6D4DB04-EDFA-E40F-AD1C-A30D9488A946}"/>
          </ac:spMkLst>
        </pc:spChg>
        <pc:picChg chg="add mod">
          <ac:chgData name="Matthieu De Mari" userId="dfb708c9-d8dc-439f-9a3b-c772bf4a311c" providerId="ADAL" clId="{0C574F24-0842-4510-AB61-4E12E986D5CF}" dt="2023-01-25T05:14:47.538" v="29260" actId="1076"/>
          <ac:picMkLst>
            <pc:docMk/>
            <pc:sldMk cId="2222172378" sldId="514"/>
            <ac:picMk id="6" creationId="{6D43926C-6B91-0C8F-E5E2-B1ABBCC4C27F}"/>
          </ac:picMkLst>
        </pc:picChg>
      </pc:sldChg>
      <pc:sldChg chg="add del">
        <pc:chgData name="Matthieu De Mari" userId="dfb708c9-d8dc-439f-9a3b-c772bf4a311c" providerId="ADAL" clId="{0C574F24-0842-4510-AB61-4E12E986D5CF}" dt="2023-01-25T07:50:24.375" v="34930" actId="47"/>
        <pc:sldMkLst>
          <pc:docMk/>
          <pc:sldMk cId="1153237101" sldId="515"/>
        </pc:sldMkLst>
      </pc:sldChg>
      <pc:sldChg chg="addSp modSp add mod ord modClrScheme chgLayout">
        <pc:chgData name="Matthieu De Mari" userId="dfb708c9-d8dc-439f-9a3b-c772bf4a311c" providerId="ADAL" clId="{0C574F24-0842-4510-AB61-4E12E986D5CF}" dt="2023-01-24T18:24:10.937" v="20655"/>
        <pc:sldMkLst>
          <pc:docMk/>
          <pc:sldMk cId="105170546" sldId="516"/>
        </pc:sldMkLst>
        <pc:spChg chg="mod ord">
          <ac:chgData name="Matthieu De Mari" userId="dfb708c9-d8dc-439f-9a3b-c772bf4a311c" providerId="ADAL" clId="{0C574F24-0842-4510-AB61-4E12E986D5CF}" dt="2023-01-24T18:10:21.747" v="19856" actId="700"/>
          <ac:spMkLst>
            <pc:docMk/>
            <pc:sldMk cId="105170546" sldId="516"/>
            <ac:spMk id="2" creationId="{B2D6E47F-EE41-14EC-57C7-619AC0EC550B}"/>
          </ac:spMkLst>
        </pc:spChg>
        <pc:spChg chg="mod ord">
          <ac:chgData name="Matthieu De Mari" userId="dfb708c9-d8dc-439f-9a3b-c772bf4a311c" providerId="ADAL" clId="{0C574F24-0842-4510-AB61-4E12E986D5CF}" dt="2023-01-24T18:16:10.621" v="20371" actId="20577"/>
          <ac:spMkLst>
            <pc:docMk/>
            <pc:sldMk cId="105170546" sldId="516"/>
            <ac:spMk id="3" creationId="{F9359CBB-2BA1-6409-CE17-97C6B596059A}"/>
          </ac:spMkLst>
        </pc:spChg>
        <pc:spChg chg="add mod ord">
          <ac:chgData name="Matthieu De Mari" userId="dfb708c9-d8dc-439f-9a3b-c772bf4a311c" providerId="ADAL" clId="{0C574F24-0842-4510-AB61-4E12E986D5CF}" dt="2023-01-24T18:15:47.796" v="20338" actId="20577"/>
          <ac:spMkLst>
            <pc:docMk/>
            <pc:sldMk cId="105170546" sldId="516"/>
            <ac:spMk id="4" creationId="{A9128ADB-0675-1D96-82EC-7D8A9E26F74A}"/>
          </ac:spMkLst>
        </pc:spChg>
      </pc:sldChg>
      <pc:sldChg chg="modSp add mod">
        <pc:chgData name="Matthieu De Mari" userId="dfb708c9-d8dc-439f-9a3b-c772bf4a311c" providerId="ADAL" clId="{0C574F24-0842-4510-AB61-4E12E986D5CF}" dt="2023-01-24T18:30:35.362" v="21692" actId="113"/>
        <pc:sldMkLst>
          <pc:docMk/>
          <pc:sldMk cId="1464669599" sldId="517"/>
        </pc:sldMkLst>
        <pc:spChg chg="mod">
          <ac:chgData name="Matthieu De Mari" userId="dfb708c9-d8dc-439f-9a3b-c772bf4a311c" providerId="ADAL" clId="{0C574F24-0842-4510-AB61-4E12E986D5CF}" dt="2023-01-24T18:30:35.362" v="21692" actId="113"/>
          <ac:spMkLst>
            <pc:docMk/>
            <pc:sldMk cId="1464669599" sldId="517"/>
            <ac:spMk id="3" creationId="{35995840-A9D9-479A-A34F-EA7DC229D38E}"/>
          </ac:spMkLst>
        </pc:spChg>
      </pc:sldChg>
      <pc:sldChg chg="modSp add mod">
        <pc:chgData name="Matthieu De Mari" userId="dfb708c9-d8dc-439f-9a3b-c772bf4a311c" providerId="ADAL" clId="{0C574F24-0842-4510-AB61-4E12E986D5CF}" dt="2023-01-24T18:33:55.125" v="22239" actId="20577"/>
        <pc:sldMkLst>
          <pc:docMk/>
          <pc:sldMk cId="3190584464" sldId="518"/>
        </pc:sldMkLst>
        <pc:spChg chg="mod">
          <ac:chgData name="Matthieu De Mari" userId="dfb708c9-d8dc-439f-9a3b-c772bf4a311c" providerId="ADAL" clId="{0C574F24-0842-4510-AB61-4E12E986D5CF}" dt="2023-01-24T18:33:55.125" v="22239" actId="20577"/>
          <ac:spMkLst>
            <pc:docMk/>
            <pc:sldMk cId="3190584464" sldId="518"/>
            <ac:spMk id="3" creationId="{35995840-A9D9-479A-A34F-EA7DC229D38E}"/>
          </ac:spMkLst>
        </pc:spChg>
      </pc:sldChg>
      <pc:sldChg chg="addSp delSp modSp add mod ord">
        <pc:chgData name="Matthieu De Mari" userId="dfb708c9-d8dc-439f-9a3b-c772bf4a311c" providerId="ADAL" clId="{0C574F24-0842-4510-AB61-4E12E986D5CF}" dt="2023-01-25T05:25:31.148" v="30389"/>
        <pc:sldMkLst>
          <pc:docMk/>
          <pc:sldMk cId="3542605904" sldId="519"/>
        </pc:sldMkLst>
        <pc:spChg chg="del">
          <ac:chgData name="Matthieu De Mari" userId="dfb708c9-d8dc-439f-9a3b-c772bf4a311c" providerId="ADAL" clId="{0C574F24-0842-4510-AB61-4E12E986D5CF}" dt="2023-01-25T05:24:41.691" v="30377" actId="478"/>
          <ac:spMkLst>
            <pc:docMk/>
            <pc:sldMk cId="3542605904" sldId="519"/>
            <ac:spMk id="2" creationId="{12C72D52-2944-1FD9-BF9E-4E28F0EDCF9F}"/>
          </ac:spMkLst>
        </pc:spChg>
        <pc:spChg chg="del">
          <ac:chgData name="Matthieu De Mari" userId="dfb708c9-d8dc-439f-9a3b-c772bf4a311c" providerId="ADAL" clId="{0C574F24-0842-4510-AB61-4E12E986D5CF}" dt="2023-01-25T05:24:42.776" v="30378" actId="478"/>
          <ac:spMkLst>
            <pc:docMk/>
            <pc:sldMk cId="3542605904" sldId="519"/>
            <ac:spMk id="3" creationId="{69973FE9-2456-3189-E04A-C10B8A15BD47}"/>
          </ac:spMkLst>
        </pc:spChg>
        <pc:spChg chg="del">
          <ac:chgData name="Matthieu De Mari" userId="dfb708c9-d8dc-439f-9a3b-c772bf4a311c" providerId="ADAL" clId="{0C574F24-0842-4510-AB61-4E12E986D5CF}" dt="2023-01-25T05:24:43.382" v="30379" actId="478"/>
          <ac:spMkLst>
            <pc:docMk/>
            <pc:sldMk cId="3542605904" sldId="519"/>
            <ac:spMk id="4" creationId="{F6D4DB04-EDFA-E40F-AD1C-A30D9488A946}"/>
          </ac:spMkLst>
        </pc:spChg>
        <pc:spChg chg="add mod">
          <ac:chgData name="Matthieu De Mari" userId="dfb708c9-d8dc-439f-9a3b-c772bf4a311c" providerId="ADAL" clId="{0C574F24-0842-4510-AB61-4E12E986D5CF}" dt="2023-01-25T05:24:48.736" v="30382"/>
          <ac:spMkLst>
            <pc:docMk/>
            <pc:sldMk cId="3542605904" sldId="519"/>
            <ac:spMk id="6" creationId="{71E37038-764C-E08B-C9DF-A2C602A7512C}"/>
          </ac:spMkLst>
        </pc:spChg>
        <pc:picChg chg="add mod">
          <ac:chgData name="Matthieu De Mari" userId="dfb708c9-d8dc-439f-9a3b-c772bf4a311c" providerId="ADAL" clId="{0C574F24-0842-4510-AB61-4E12E986D5CF}" dt="2023-01-25T05:24:54.226" v="30385" actId="1076"/>
          <ac:picMkLst>
            <pc:docMk/>
            <pc:sldMk cId="3542605904" sldId="519"/>
            <ac:picMk id="5" creationId="{8F4332CD-4029-25C5-BAAD-7B2AC3A2F2B5}"/>
          </ac:picMkLst>
        </pc:picChg>
      </pc:sldChg>
      <pc:sldChg chg="add del">
        <pc:chgData name="Matthieu De Mari" userId="dfb708c9-d8dc-439f-9a3b-c772bf4a311c" providerId="ADAL" clId="{0C574F24-0842-4510-AB61-4E12E986D5CF}" dt="2023-01-25T07:50:42.553" v="34933" actId="47"/>
        <pc:sldMkLst>
          <pc:docMk/>
          <pc:sldMk cId="3537601752" sldId="520"/>
        </pc:sldMkLst>
      </pc:sldChg>
      <pc:sldChg chg="addSp add mod">
        <pc:chgData name="Matthieu De Mari" userId="dfb708c9-d8dc-439f-9a3b-c772bf4a311c" providerId="ADAL" clId="{0C574F24-0842-4510-AB61-4E12E986D5CF}" dt="2023-01-24T18:49:08.514" v="22645" actId="22"/>
        <pc:sldMkLst>
          <pc:docMk/>
          <pc:sldMk cId="584692631" sldId="521"/>
        </pc:sldMkLst>
        <pc:picChg chg="add">
          <ac:chgData name="Matthieu De Mari" userId="dfb708c9-d8dc-439f-9a3b-c772bf4a311c" providerId="ADAL" clId="{0C574F24-0842-4510-AB61-4E12E986D5CF}" dt="2023-01-24T18:49:08.514" v="22645" actId="22"/>
          <ac:picMkLst>
            <pc:docMk/>
            <pc:sldMk cId="584692631" sldId="521"/>
            <ac:picMk id="6" creationId="{3BC4F682-033E-B20F-FF45-E910D6FD6442}"/>
          </ac:picMkLst>
        </pc:picChg>
      </pc:sldChg>
      <pc:sldChg chg="addSp delSp modSp add mod">
        <pc:chgData name="Matthieu De Mari" userId="dfb708c9-d8dc-439f-9a3b-c772bf4a311c" providerId="ADAL" clId="{0C574F24-0842-4510-AB61-4E12E986D5CF}" dt="2023-01-24T18:56:34.329" v="22893" actId="20577"/>
        <pc:sldMkLst>
          <pc:docMk/>
          <pc:sldMk cId="3754516330" sldId="522"/>
        </pc:sldMkLst>
        <pc:spChg chg="mod">
          <ac:chgData name="Matthieu De Mari" userId="dfb708c9-d8dc-439f-9a3b-c772bf4a311c" providerId="ADAL" clId="{0C574F24-0842-4510-AB61-4E12E986D5CF}" dt="2023-01-24T18:49:34.797" v="22660" actId="20577"/>
          <ac:spMkLst>
            <pc:docMk/>
            <pc:sldMk cId="3754516330" sldId="522"/>
            <ac:spMk id="2" creationId="{52FD168C-A8B7-FBE2-0183-8C332FD8F550}"/>
          </ac:spMkLst>
        </pc:spChg>
        <pc:spChg chg="mod">
          <ac:chgData name="Matthieu De Mari" userId="dfb708c9-d8dc-439f-9a3b-c772bf4a311c" providerId="ADAL" clId="{0C574F24-0842-4510-AB61-4E12E986D5CF}" dt="2023-01-24T18:55:44.963" v="22873" actId="27636"/>
          <ac:spMkLst>
            <pc:docMk/>
            <pc:sldMk cId="3754516330" sldId="522"/>
            <ac:spMk id="3" creationId="{917B4F07-EB70-8BF3-73A3-76EFC1C5820B}"/>
          </ac:spMkLst>
        </pc:spChg>
        <pc:spChg chg="mod">
          <ac:chgData name="Matthieu De Mari" userId="dfb708c9-d8dc-439f-9a3b-c772bf4a311c" providerId="ADAL" clId="{0C574F24-0842-4510-AB61-4E12E986D5CF}" dt="2023-01-24T18:56:34.329" v="22893" actId="20577"/>
          <ac:spMkLst>
            <pc:docMk/>
            <pc:sldMk cId="3754516330" sldId="522"/>
            <ac:spMk id="4" creationId="{224B6C00-CDCA-7753-FD92-73BE0C88AE10}"/>
          </ac:spMkLst>
        </pc:spChg>
        <pc:spChg chg="add del mod">
          <ac:chgData name="Matthieu De Mari" userId="dfb708c9-d8dc-439f-9a3b-c772bf4a311c" providerId="ADAL" clId="{0C574F24-0842-4510-AB61-4E12E986D5CF}" dt="2023-01-24T18:51:15.980" v="22744" actId="478"/>
          <ac:spMkLst>
            <pc:docMk/>
            <pc:sldMk cId="3754516330" sldId="522"/>
            <ac:spMk id="5" creationId="{B7C4BE72-CFFF-34C6-03E6-07D9501256DF}"/>
          </ac:spMkLst>
        </pc:spChg>
        <pc:spChg chg="add del mod">
          <ac:chgData name="Matthieu De Mari" userId="dfb708c9-d8dc-439f-9a3b-c772bf4a311c" providerId="ADAL" clId="{0C574F24-0842-4510-AB61-4E12E986D5CF}" dt="2023-01-24T18:51:04.962" v="22742"/>
          <ac:spMkLst>
            <pc:docMk/>
            <pc:sldMk cId="3754516330" sldId="522"/>
            <ac:spMk id="6" creationId="{C7A45A7D-616D-7A1F-F6F7-215BEE88609F}"/>
          </ac:spMkLst>
        </pc:spChg>
        <pc:spChg chg="add del">
          <ac:chgData name="Matthieu De Mari" userId="dfb708c9-d8dc-439f-9a3b-c772bf4a311c" providerId="ADAL" clId="{0C574F24-0842-4510-AB61-4E12E986D5CF}" dt="2023-01-24T18:52:23.503" v="22801"/>
          <ac:spMkLst>
            <pc:docMk/>
            <pc:sldMk cId="3754516330" sldId="522"/>
            <ac:spMk id="7" creationId="{FB56B228-5F04-AD29-09DB-7D661D98CFF8}"/>
          </ac:spMkLst>
        </pc:spChg>
      </pc:sldChg>
      <pc:sldChg chg="addSp delSp modSp add mod">
        <pc:chgData name="Matthieu De Mari" userId="dfb708c9-d8dc-439f-9a3b-c772bf4a311c" providerId="ADAL" clId="{0C574F24-0842-4510-AB61-4E12E986D5CF}" dt="2023-01-24T19:05:56.919" v="23048" actId="21"/>
        <pc:sldMkLst>
          <pc:docMk/>
          <pc:sldMk cId="2978828430" sldId="523"/>
        </pc:sldMkLst>
        <pc:picChg chg="add del">
          <ac:chgData name="Matthieu De Mari" userId="dfb708c9-d8dc-439f-9a3b-c772bf4a311c" providerId="ADAL" clId="{0C574F24-0842-4510-AB61-4E12E986D5CF}" dt="2023-01-24T18:57:14.064" v="22896" actId="478"/>
          <ac:picMkLst>
            <pc:docMk/>
            <pc:sldMk cId="2978828430" sldId="523"/>
            <ac:picMk id="6" creationId="{6DCC68F5-BE53-3AE2-B932-3AAD0992F3A3}"/>
          </ac:picMkLst>
        </pc:picChg>
        <pc:picChg chg="add">
          <ac:chgData name="Matthieu De Mari" userId="dfb708c9-d8dc-439f-9a3b-c772bf4a311c" providerId="ADAL" clId="{0C574F24-0842-4510-AB61-4E12E986D5CF}" dt="2023-01-24T18:57:23.214" v="22897" actId="22"/>
          <ac:picMkLst>
            <pc:docMk/>
            <pc:sldMk cId="2978828430" sldId="523"/>
            <ac:picMk id="8" creationId="{DD36D8E9-EC44-BBB5-12EC-8C34D43F16E5}"/>
          </ac:picMkLst>
        </pc:picChg>
        <pc:picChg chg="add del mod">
          <ac:chgData name="Matthieu De Mari" userId="dfb708c9-d8dc-439f-9a3b-c772bf4a311c" providerId="ADAL" clId="{0C574F24-0842-4510-AB61-4E12E986D5CF}" dt="2023-01-24T19:05:56.919" v="23048" actId="21"/>
          <ac:picMkLst>
            <pc:docMk/>
            <pc:sldMk cId="2978828430" sldId="523"/>
            <ac:picMk id="10" creationId="{1D741D2A-4C5F-B976-B31C-34EA7FC27E13}"/>
          </ac:picMkLst>
        </pc:picChg>
      </pc:sldChg>
      <pc:sldChg chg="addSp delSp modSp add mod ord modClrScheme chgLayout">
        <pc:chgData name="Matthieu De Mari" userId="dfb708c9-d8dc-439f-9a3b-c772bf4a311c" providerId="ADAL" clId="{0C574F24-0842-4510-AB61-4E12E986D5CF}" dt="2023-01-25T01:06:37.300" v="25289" actId="20577"/>
        <pc:sldMkLst>
          <pc:docMk/>
          <pc:sldMk cId="4292607168" sldId="524"/>
        </pc:sldMkLst>
        <pc:spChg chg="mod ord">
          <ac:chgData name="Matthieu De Mari" userId="dfb708c9-d8dc-439f-9a3b-c772bf4a311c" providerId="ADAL" clId="{0C574F24-0842-4510-AB61-4E12E986D5CF}" dt="2023-01-24T18:58:43.629" v="22908" actId="700"/>
          <ac:spMkLst>
            <pc:docMk/>
            <pc:sldMk cId="4292607168" sldId="524"/>
            <ac:spMk id="2" creationId="{52FD168C-A8B7-FBE2-0183-8C332FD8F550}"/>
          </ac:spMkLst>
        </pc:spChg>
        <pc:spChg chg="mod ord">
          <ac:chgData name="Matthieu De Mari" userId="dfb708c9-d8dc-439f-9a3b-c772bf4a311c" providerId="ADAL" clId="{0C574F24-0842-4510-AB61-4E12E986D5CF}" dt="2023-01-25T01:06:37.300" v="25289" actId="20577"/>
          <ac:spMkLst>
            <pc:docMk/>
            <pc:sldMk cId="4292607168" sldId="524"/>
            <ac:spMk id="3" creationId="{917B4F07-EB70-8BF3-73A3-76EFC1C5820B}"/>
          </ac:spMkLst>
        </pc:spChg>
        <pc:spChg chg="del mod ord">
          <ac:chgData name="Matthieu De Mari" userId="dfb708c9-d8dc-439f-9a3b-c772bf4a311c" providerId="ADAL" clId="{0C574F24-0842-4510-AB61-4E12E986D5CF}" dt="2023-01-24T18:58:48.641" v="22909" actId="478"/>
          <ac:spMkLst>
            <pc:docMk/>
            <pc:sldMk cId="4292607168" sldId="524"/>
            <ac:spMk id="4" creationId="{224B6C00-CDCA-7753-FD92-73BE0C88AE10}"/>
          </ac:spMkLst>
        </pc:spChg>
        <pc:spChg chg="add del">
          <ac:chgData name="Matthieu De Mari" userId="dfb708c9-d8dc-439f-9a3b-c772bf4a311c" providerId="ADAL" clId="{0C574F24-0842-4510-AB61-4E12E986D5CF}" dt="2023-01-24T18:57:53.573" v="22902"/>
          <ac:spMkLst>
            <pc:docMk/>
            <pc:sldMk cId="4292607168" sldId="524"/>
            <ac:spMk id="5" creationId="{A59F530A-8D39-0022-1489-FCD832C25582}"/>
          </ac:spMkLst>
        </pc:spChg>
        <pc:spChg chg="add del">
          <ac:chgData name="Matthieu De Mari" userId="dfb708c9-d8dc-439f-9a3b-c772bf4a311c" providerId="ADAL" clId="{0C574F24-0842-4510-AB61-4E12E986D5CF}" dt="2023-01-24T18:58:52.398" v="22911"/>
          <ac:spMkLst>
            <pc:docMk/>
            <pc:sldMk cId="4292607168" sldId="524"/>
            <ac:spMk id="6" creationId="{2EDB23A9-A687-44C6-9082-8FA7DC003CD4}"/>
          </ac:spMkLst>
        </pc:spChg>
      </pc:sldChg>
      <pc:sldChg chg="modSp add mod">
        <pc:chgData name="Matthieu De Mari" userId="dfb708c9-d8dc-439f-9a3b-c772bf4a311c" providerId="ADAL" clId="{0C574F24-0842-4510-AB61-4E12E986D5CF}" dt="2023-01-25T01:06:43.028" v="25290"/>
        <pc:sldMkLst>
          <pc:docMk/>
          <pc:sldMk cId="3319067538" sldId="525"/>
        </pc:sldMkLst>
        <pc:spChg chg="mod">
          <ac:chgData name="Matthieu De Mari" userId="dfb708c9-d8dc-439f-9a3b-c772bf4a311c" providerId="ADAL" clId="{0C574F24-0842-4510-AB61-4E12E986D5CF}" dt="2023-01-25T01:06:43.028" v="25290"/>
          <ac:spMkLst>
            <pc:docMk/>
            <pc:sldMk cId="3319067538" sldId="525"/>
            <ac:spMk id="3" creationId="{917B4F07-EB70-8BF3-73A3-76EFC1C5820B}"/>
          </ac:spMkLst>
        </pc:spChg>
      </pc:sldChg>
      <pc:sldChg chg="addSp add mod">
        <pc:chgData name="Matthieu De Mari" userId="dfb708c9-d8dc-439f-9a3b-c772bf4a311c" providerId="ADAL" clId="{0C574F24-0842-4510-AB61-4E12E986D5CF}" dt="2023-01-24T19:04:43.318" v="23016" actId="22"/>
        <pc:sldMkLst>
          <pc:docMk/>
          <pc:sldMk cId="1164017902" sldId="526"/>
        </pc:sldMkLst>
        <pc:picChg chg="add">
          <ac:chgData name="Matthieu De Mari" userId="dfb708c9-d8dc-439f-9a3b-c772bf4a311c" providerId="ADAL" clId="{0C574F24-0842-4510-AB61-4E12E986D5CF}" dt="2023-01-24T19:04:43.318" v="23016" actId="22"/>
          <ac:picMkLst>
            <pc:docMk/>
            <pc:sldMk cId="1164017902" sldId="526"/>
            <ac:picMk id="5" creationId="{FB6ECADF-0069-4F17-45C7-E8B70909DE67}"/>
          </ac:picMkLst>
        </pc:picChg>
      </pc:sldChg>
      <pc:sldChg chg="addSp delSp modSp new mod ord modClrScheme chgLayout">
        <pc:chgData name="Matthieu De Mari" userId="dfb708c9-d8dc-439f-9a3b-c772bf4a311c" providerId="ADAL" clId="{0C574F24-0842-4510-AB61-4E12E986D5CF}" dt="2023-01-24T19:17:04.028" v="23235" actId="20577"/>
        <pc:sldMkLst>
          <pc:docMk/>
          <pc:sldMk cId="3692904375" sldId="527"/>
        </pc:sldMkLst>
        <pc:spChg chg="mod ord">
          <ac:chgData name="Matthieu De Mari" userId="dfb708c9-d8dc-439f-9a3b-c772bf4a311c" providerId="ADAL" clId="{0C574F24-0842-4510-AB61-4E12E986D5CF}" dt="2023-01-24T19:09:10.037" v="23162" actId="700"/>
          <ac:spMkLst>
            <pc:docMk/>
            <pc:sldMk cId="3692904375" sldId="527"/>
            <ac:spMk id="2" creationId="{C6B675BF-18E0-B2E0-1950-BC4CC14926B8}"/>
          </ac:spMkLst>
        </pc:spChg>
        <pc:spChg chg="del mod ord">
          <ac:chgData name="Matthieu De Mari" userId="dfb708c9-d8dc-439f-9a3b-c772bf4a311c" providerId="ADAL" clId="{0C574F24-0842-4510-AB61-4E12E986D5CF}" dt="2023-01-24T19:05:13.792" v="23043" actId="700"/>
          <ac:spMkLst>
            <pc:docMk/>
            <pc:sldMk cId="3692904375" sldId="527"/>
            <ac:spMk id="3" creationId="{41FB04C0-6175-FDD2-0465-3BAA552D2E31}"/>
          </ac:spMkLst>
        </pc:spChg>
        <pc:spChg chg="del">
          <ac:chgData name="Matthieu De Mari" userId="dfb708c9-d8dc-439f-9a3b-c772bf4a311c" providerId="ADAL" clId="{0C574F24-0842-4510-AB61-4E12E986D5CF}" dt="2023-01-24T19:05:13.792" v="23043" actId="700"/>
          <ac:spMkLst>
            <pc:docMk/>
            <pc:sldMk cId="3692904375" sldId="527"/>
            <ac:spMk id="4" creationId="{E56C03AA-5CE4-2305-BA9B-F3EAF67542B7}"/>
          </ac:spMkLst>
        </pc:spChg>
        <pc:spChg chg="add mod ord">
          <ac:chgData name="Matthieu De Mari" userId="dfb708c9-d8dc-439f-9a3b-c772bf4a311c" providerId="ADAL" clId="{0C574F24-0842-4510-AB61-4E12E986D5CF}" dt="2023-01-24T19:17:04.028" v="23235" actId="20577"/>
          <ac:spMkLst>
            <pc:docMk/>
            <pc:sldMk cId="3692904375" sldId="527"/>
            <ac:spMk id="5" creationId="{C1F51DE3-B943-E325-81E1-3500067990A2}"/>
          </ac:spMkLst>
        </pc:spChg>
        <pc:spChg chg="add del mod ord">
          <ac:chgData name="Matthieu De Mari" userId="dfb708c9-d8dc-439f-9a3b-c772bf4a311c" providerId="ADAL" clId="{0C574F24-0842-4510-AB61-4E12E986D5CF}" dt="2023-01-24T19:09:10.037" v="23162" actId="700"/>
          <ac:spMkLst>
            <pc:docMk/>
            <pc:sldMk cId="3692904375" sldId="527"/>
            <ac:spMk id="6" creationId="{83ED4E15-DFE5-0489-AD57-D357D17B5C53}"/>
          </ac:spMkLst>
        </pc:spChg>
        <pc:picChg chg="add mod modCrop">
          <ac:chgData name="Matthieu De Mari" userId="dfb708c9-d8dc-439f-9a3b-c772bf4a311c" providerId="ADAL" clId="{0C574F24-0842-4510-AB61-4E12E986D5CF}" dt="2023-01-24T19:11:07.306" v="23182" actId="1076"/>
          <ac:picMkLst>
            <pc:docMk/>
            <pc:sldMk cId="3692904375" sldId="527"/>
            <ac:picMk id="8" creationId="{462D9BE8-32F5-DE08-00E2-03EC767B828E}"/>
          </ac:picMkLst>
        </pc:picChg>
      </pc:sldChg>
      <pc:sldChg chg="addSp delSp modSp new mod chgLayout">
        <pc:chgData name="Matthieu De Mari" userId="dfb708c9-d8dc-439f-9a3b-c772bf4a311c" providerId="ADAL" clId="{0C574F24-0842-4510-AB61-4E12E986D5CF}" dt="2023-01-24T19:07:26.070" v="23087" actId="20577"/>
        <pc:sldMkLst>
          <pc:docMk/>
          <pc:sldMk cId="3778560088" sldId="528"/>
        </pc:sldMkLst>
        <pc:spChg chg="del">
          <ac:chgData name="Matthieu De Mari" userId="dfb708c9-d8dc-439f-9a3b-c772bf4a311c" providerId="ADAL" clId="{0C574F24-0842-4510-AB61-4E12E986D5CF}" dt="2023-01-24T19:06:04.525" v="23050" actId="478"/>
          <ac:spMkLst>
            <pc:docMk/>
            <pc:sldMk cId="3778560088" sldId="528"/>
            <ac:spMk id="2" creationId="{123E7399-B308-6F79-30AD-3E92A09206DF}"/>
          </ac:spMkLst>
        </pc:spChg>
        <pc:spChg chg="del">
          <ac:chgData name="Matthieu De Mari" userId="dfb708c9-d8dc-439f-9a3b-c772bf4a311c" providerId="ADAL" clId="{0C574F24-0842-4510-AB61-4E12E986D5CF}" dt="2023-01-24T19:06:05.723" v="23051" actId="478"/>
          <ac:spMkLst>
            <pc:docMk/>
            <pc:sldMk cId="3778560088" sldId="528"/>
            <ac:spMk id="3" creationId="{3DF30AB2-F6B1-7630-DA4C-DBF9BE982F44}"/>
          </ac:spMkLst>
        </pc:spChg>
        <pc:spChg chg="del">
          <ac:chgData name="Matthieu De Mari" userId="dfb708c9-d8dc-439f-9a3b-c772bf4a311c" providerId="ADAL" clId="{0C574F24-0842-4510-AB61-4E12E986D5CF}" dt="2023-01-24T19:06:06.603" v="23052" actId="478"/>
          <ac:spMkLst>
            <pc:docMk/>
            <pc:sldMk cId="3778560088" sldId="528"/>
            <ac:spMk id="4" creationId="{37A8F131-D060-8B6B-1C05-27286994BEE6}"/>
          </ac:spMkLst>
        </pc:spChg>
        <pc:spChg chg="add del mod">
          <ac:chgData name="Matthieu De Mari" userId="dfb708c9-d8dc-439f-9a3b-c772bf4a311c" providerId="ADAL" clId="{0C574F24-0842-4510-AB61-4E12E986D5CF}" dt="2023-01-24T19:06:17.384" v="23056"/>
          <ac:spMkLst>
            <pc:docMk/>
            <pc:sldMk cId="3778560088" sldId="528"/>
            <ac:spMk id="6" creationId="{1D027F95-E97F-1F07-64F2-7742D2F4EB07}"/>
          </ac:spMkLst>
        </pc:spChg>
        <pc:spChg chg="add mod ord">
          <ac:chgData name="Matthieu De Mari" userId="dfb708c9-d8dc-439f-9a3b-c772bf4a311c" providerId="ADAL" clId="{0C574F24-0842-4510-AB61-4E12E986D5CF}" dt="2023-01-24T19:07:05.090" v="23071" actId="27636"/>
          <ac:spMkLst>
            <pc:docMk/>
            <pc:sldMk cId="3778560088" sldId="528"/>
            <ac:spMk id="7" creationId="{39F00384-78D5-1AE0-B237-9ABAFA9360EB}"/>
          </ac:spMkLst>
        </pc:spChg>
        <pc:spChg chg="add mod ord">
          <ac:chgData name="Matthieu De Mari" userId="dfb708c9-d8dc-439f-9a3b-c772bf4a311c" providerId="ADAL" clId="{0C574F24-0842-4510-AB61-4E12E986D5CF}" dt="2023-01-24T19:07:26.070" v="23087" actId="20577"/>
          <ac:spMkLst>
            <pc:docMk/>
            <pc:sldMk cId="3778560088" sldId="528"/>
            <ac:spMk id="8" creationId="{F3C4DE6B-4A9F-D64A-C223-8B019D32EB21}"/>
          </ac:spMkLst>
        </pc:spChg>
        <pc:spChg chg="add del mod ord">
          <ac:chgData name="Matthieu De Mari" userId="dfb708c9-d8dc-439f-9a3b-c772bf4a311c" providerId="ADAL" clId="{0C574F24-0842-4510-AB61-4E12E986D5CF}" dt="2023-01-24T19:07:01.435" v="23067"/>
          <ac:spMkLst>
            <pc:docMk/>
            <pc:sldMk cId="3778560088" sldId="528"/>
            <ac:spMk id="9" creationId="{61566626-97E8-3F53-54A9-CCF4C11E3F39}"/>
          </ac:spMkLst>
        </pc:spChg>
        <pc:spChg chg="add mod">
          <ac:chgData name="Matthieu De Mari" userId="dfb708c9-d8dc-439f-9a3b-c772bf4a311c" providerId="ADAL" clId="{0C574F24-0842-4510-AB61-4E12E986D5CF}" dt="2023-01-24T19:07:19.385" v="23079" actId="20577"/>
          <ac:spMkLst>
            <pc:docMk/>
            <pc:sldMk cId="3778560088" sldId="528"/>
            <ac:spMk id="10" creationId="{3BA0C3D1-A680-1DB7-4CCD-05880333B6A9}"/>
          </ac:spMkLst>
        </pc:spChg>
        <pc:picChg chg="add mod">
          <ac:chgData name="Matthieu De Mari" userId="dfb708c9-d8dc-439f-9a3b-c772bf4a311c" providerId="ADAL" clId="{0C574F24-0842-4510-AB61-4E12E986D5CF}" dt="2023-01-24T19:06:46.683" v="23064" actId="1076"/>
          <ac:picMkLst>
            <pc:docMk/>
            <pc:sldMk cId="3778560088" sldId="528"/>
            <ac:picMk id="5" creationId="{C2F34AEC-3EA6-219D-81A7-B9BD2E7E11BC}"/>
          </ac:picMkLst>
        </pc:picChg>
      </pc:sldChg>
      <pc:sldChg chg="addSp delSp add mod">
        <pc:chgData name="Matthieu De Mari" userId="dfb708c9-d8dc-439f-9a3b-c772bf4a311c" providerId="ADAL" clId="{0C574F24-0842-4510-AB61-4E12E986D5CF}" dt="2023-01-24T19:17:51.315" v="23238" actId="22"/>
        <pc:sldMkLst>
          <pc:docMk/>
          <pc:sldMk cId="6782498" sldId="529"/>
        </pc:sldMkLst>
        <pc:picChg chg="add">
          <ac:chgData name="Matthieu De Mari" userId="dfb708c9-d8dc-439f-9a3b-c772bf4a311c" providerId="ADAL" clId="{0C574F24-0842-4510-AB61-4E12E986D5CF}" dt="2023-01-24T19:17:51.315" v="23238" actId="22"/>
          <ac:picMkLst>
            <pc:docMk/>
            <pc:sldMk cId="6782498" sldId="529"/>
            <ac:picMk id="3" creationId="{582AB20D-0335-B6C3-3E8A-E1852D3E4F6B}"/>
          </ac:picMkLst>
        </pc:picChg>
        <pc:picChg chg="del">
          <ac:chgData name="Matthieu De Mari" userId="dfb708c9-d8dc-439f-9a3b-c772bf4a311c" providerId="ADAL" clId="{0C574F24-0842-4510-AB61-4E12E986D5CF}" dt="2023-01-24T19:17:50.904" v="23237" actId="478"/>
          <ac:picMkLst>
            <pc:docMk/>
            <pc:sldMk cId="6782498" sldId="529"/>
            <ac:picMk id="6" creationId="{5A518E48-BC81-EFDD-B44D-EDB8E1C22C60}"/>
          </ac:picMkLst>
        </pc:picChg>
      </pc:sldChg>
      <pc:sldChg chg="modSp new mod">
        <pc:chgData name="Matthieu De Mari" userId="dfb708c9-d8dc-439f-9a3b-c772bf4a311c" providerId="ADAL" clId="{0C574F24-0842-4510-AB61-4E12E986D5CF}" dt="2023-01-25T00:52:44.798" v="24460"/>
        <pc:sldMkLst>
          <pc:docMk/>
          <pc:sldMk cId="4186882371" sldId="530"/>
        </pc:sldMkLst>
        <pc:spChg chg="mod">
          <ac:chgData name="Matthieu De Mari" userId="dfb708c9-d8dc-439f-9a3b-c772bf4a311c" providerId="ADAL" clId="{0C574F24-0842-4510-AB61-4E12E986D5CF}" dt="2023-01-25T00:35:10.128" v="23312" actId="20577"/>
          <ac:spMkLst>
            <pc:docMk/>
            <pc:sldMk cId="4186882371" sldId="530"/>
            <ac:spMk id="2" creationId="{D1111D84-49CF-5C63-413C-4F8FC4B27F8A}"/>
          </ac:spMkLst>
        </pc:spChg>
        <pc:spChg chg="mod">
          <ac:chgData name="Matthieu De Mari" userId="dfb708c9-d8dc-439f-9a3b-c772bf4a311c" providerId="ADAL" clId="{0C574F24-0842-4510-AB61-4E12E986D5CF}" dt="2023-01-25T00:52:30.566" v="24456" actId="20577"/>
          <ac:spMkLst>
            <pc:docMk/>
            <pc:sldMk cId="4186882371" sldId="530"/>
            <ac:spMk id="3" creationId="{F8B913BE-9D0F-C6F5-D2AA-F7829400A0CA}"/>
          </ac:spMkLst>
        </pc:spChg>
        <pc:spChg chg="mod">
          <ac:chgData name="Matthieu De Mari" userId="dfb708c9-d8dc-439f-9a3b-c772bf4a311c" providerId="ADAL" clId="{0C574F24-0842-4510-AB61-4E12E986D5CF}" dt="2023-01-25T00:52:44.798" v="24460"/>
          <ac:spMkLst>
            <pc:docMk/>
            <pc:sldMk cId="4186882371" sldId="530"/>
            <ac:spMk id="4" creationId="{4CF294D0-D63F-64BD-C8CA-F086C4E339BC}"/>
          </ac:spMkLst>
        </pc:spChg>
      </pc:sldChg>
      <pc:sldChg chg="modSp add mod">
        <pc:chgData name="Matthieu De Mari" userId="dfb708c9-d8dc-439f-9a3b-c772bf4a311c" providerId="ADAL" clId="{0C574F24-0842-4510-AB61-4E12E986D5CF}" dt="2023-01-25T00:53:19.667" v="24488"/>
        <pc:sldMkLst>
          <pc:docMk/>
          <pc:sldMk cId="2928774359" sldId="531"/>
        </pc:sldMkLst>
        <pc:spChg chg="mod">
          <ac:chgData name="Matthieu De Mari" userId="dfb708c9-d8dc-439f-9a3b-c772bf4a311c" providerId="ADAL" clId="{0C574F24-0842-4510-AB61-4E12E986D5CF}" dt="2023-01-25T00:53:00.592" v="24473" actId="27636"/>
          <ac:spMkLst>
            <pc:docMk/>
            <pc:sldMk cId="2928774359" sldId="531"/>
            <ac:spMk id="3" creationId="{F8B913BE-9D0F-C6F5-D2AA-F7829400A0CA}"/>
          </ac:spMkLst>
        </pc:spChg>
        <pc:spChg chg="mod">
          <ac:chgData name="Matthieu De Mari" userId="dfb708c9-d8dc-439f-9a3b-c772bf4a311c" providerId="ADAL" clId="{0C574F24-0842-4510-AB61-4E12E986D5CF}" dt="2023-01-25T00:53:19.667" v="24488"/>
          <ac:spMkLst>
            <pc:docMk/>
            <pc:sldMk cId="2928774359" sldId="531"/>
            <ac:spMk id="4" creationId="{4CF294D0-D63F-64BD-C8CA-F086C4E339BC}"/>
          </ac:spMkLst>
        </pc:spChg>
      </pc:sldChg>
      <pc:sldChg chg="delSp modSp add mod modClrScheme chgLayout">
        <pc:chgData name="Matthieu De Mari" userId="dfb708c9-d8dc-439f-9a3b-c772bf4a311c" providerId="ADAL" clId="{0C574F24-0842-4510-AB61-4E12E986D5CF}" dt="2023-01-25T05:02:19.122" v="28924" actId="114"/>
        <pc:sldMkLst>
          <pc:docMk/>
          <pc:sldMk cId="1791705232" sldId="532"/>
        </pc:sldMkLst>
        <pc:spChg chg="mod ord">
          <ac:chgData name="Matthieu De Mari" userId="dfb708c9-d8dc-439f-9a3b-c772bf4a311c" providerId="ADAL" clId="{0C574F24-0842-4510-AB61-4E12E986D5CF}" dt="2023-01-25T00:47:10.483" v="23948" actId="700"/>
          <ac:spMkLst>
            <pc:docMk/>
            <pc:sldMk cId="1791705232" sldId="532"/>
            <ac:spMk id="2" creationId="{D1111D84-49CF-5C63-413C-4F8FC4B27F8A}"/>
          </ac:spMkLst>
        </pc:spChg>
        <pc:spChg chg="mod ord">
          <ac:chgData name="Matthieu De Mari" userId="dfb708c9-d8dc-439f-9a3b-c772bf4a311c" providerId="ADAL" clId="{0C574F24-0842-4510-AB61-4E12E986D5CF}" dt="2023-01-25T05:02:19.122" v="28924" actId="114"/>
          <ac:spMkLst>
            <pc:docMk/>
            <pc:sldMk cId="1791705232" sldId="532"/>
            <ac:spMk id="3" creationId="{F8B913BE-9D0F-C6F5-D2AA-F7829400A0CA}"/>
          </ac:spMkLst>
        </pc:spChg>
        <pc:spChg chg="del mod ord">
          <ac:chgData name="Matthieu De Mari" userId="dfb708c9-d8dc-439f-9a3b-c772bf4a311c" providerId="ADAL" clId="{0C574F24-0842-4510-AB61-4E12E986D5CF}" dt="2023-01-25T00:47:13.213" v="23949" actId="478"/>
          <ac:spMkLst>
            <pc:docMk/>
            <pc:sldMk cId="1791705232" sldId="532"/>
            <ac:spMk id="4" creationId="{4CF294D0-D63F-64BD-C8CA-F086C4E339BC}"/>
          </ac:spMkLst>
        </pc:spChg>
      </pc:sldChg>
      <pc:sldChg chg="modSp add mod">
        <pc:chgData name="Matthieu De Mari" userId="dfb708c9-d8dc-439f-9a3b-c772bf4a311c" providerId="ADAL" clId="{0C574F24-0842-4510-AB61-4E12E986D5CF}" dt="2023-01-25T00:55:10.663" v="24527" actId="113"/>
        <pc:sldMkLst>
          <pc:docMk/>
          <pc:sldMk cId="2153130604" sldId="533"/>
        </pc:sldMkLst>
        <pc:spChg chg="mod">
          <ac:chgData name="Matthieu De Mari" userId="dfb708c9-d8dc-439f-9a3b-c772bf4a311c" providerId="ADAL" clId="{0C574F24-0842-4510-AB61-4E12E986D5CF}" dt="2023-01-25T00:55:10.663" v="24527" actId="113"/>
          <ac:spMkLst>
            <pc:docMk/>
            <pc:sldMk cId="2153130604" sldId="533"/>
            <ac:spMk id="3" creationId="{F8B913BE-9D0F-C6F5-D2AA-F7829400A0CA}"/>
          </ac:spMkLst>
        </pc:spChg>
      </pc:sldChg>
      <pc:sldChg chg="addSp delSp modSp new mod modClrScheme chgLayout">
        <pc:chgData name="Matthieu De Mari" userId="dfb708c9-d8dc-439f-9a3b-c772bf4a311c" providerId="ADAL" clId="{0C574F24-0842-4510-AB61-4E12E986D5CF}" dt="2023-01-25T01:05:00.923" v="25184" actId="20577"/>
        <pc:sldMkLst>
          <pc:docMk/>
          <pc:sldMk cId="434677060" sldId="534"/>
        </pc:sldMkLst>
        <pc:spChg chg="mod ord">
          <ac:chgData name="Matthieu De Mari" userId="dfb708c9-d8dc-439f-9a3b-c772bf4a311c" providerId="ADAL" clId="{0C574F24-0842-4510-AB61-4E12E986D5CF}" dt="2023-01-25T01:00:04.292" v="24650" actId="700"/>
          <ac:spMkLst>
            <pc:docMk/>
            <pc:sldMk cId="434677060" sldId="534"/>
            <ac:spMk id="2" creationId="{CA62C214-EC19-770C-7653-ED041921B2C8}"/>
          </ac:spMkLst>
        </pc:spChg>
        <pc:spChg chg="del mod ord">
          <ac:chgData name="Matthieu De Mari" userId="dfb708c9-d8dc-439f-9a3b-c772bf4a311c" providerId="ADAL" clId="{0C574F24-0842-4510-AB61-4E12E986D5CF}" dt="2023-01-25T01:00:04.292" v="24650" actId="700"/>
          <ac:spMkLst>
            <pc:docMk/>
            <pc:sldMk cId="434677060" sldId="534"/>
            <ac:spMk id="3" creationId="{AB63A33E-2513-4948-EDBF-F60AA3B8A3A3}"/>
          </ac:spMkLst>
        </pc:spChg>
        <pc:spChg chg="add mod ord">
          <ac:chgData name="Matthieu De Mari" userId="dfb708c9-d8dc-439f-9a3b-c772bf4a311c" providerId="ADAL" clId="{0C574F24-0842-4510-AB61-4E12E986D5CF}" dt="2023-01-25T01:04:56.593" v="25179" actId="27636"/>
          <ac:spMkLst>
            <pc:docMk/>
            <pc:sldMk cId="434677060" sldId="534"/>
            <ac:spMk id="4" creationId="{657F3A6F-958B-7334-0196-4CE158CF83B0}"/>
          </ac:spMkLst>
        </pc:spChg>
        <pc:spChg chg="add mod ord">
          <ac:chgData name="Matthieu De Mari" userId="dfb708c9-d8dc-439f-9a3b-c772bf4a311c" providerId="ADAL" clId="{0C574F24-0842-4510-AB61-4E12E986D5CF}" dt="2023-01-25T01:05:00.923" v="25184" actId="20577"/>
          <ac:spMkLst>
            <pc:docMk/>
            <pc:sldMk cId="434677060" sldId="534"/>
            <ac:spMk id="5" creationId="{6D84BCCB-A835-F94C-CAC7-2175BFC0AEB5}"/>
          </ac:spMkLst>
        </pc:spChg>
      </pc:sldChg>
      <pc:sldChg chg="addSp modSp new mod">
        <pc:chgData name="Matthieu De Mari" userId="dfb708c9-d8dc-439f-9a3b-c772bf4a311c" providerId="ADAL" clId="{0C574F24-0842-4510-AB61-4E12E986D5CF}" dt="2023-01-25T01:13:45.576" v="25457" actId="14100"/>
        <pc:sldMkLst>
          <pc:docMk/>
          <pc:sldMk cId="3324878099" sldId="535"/>
        </pc:sldMkLst>
        <pc:spChg chg="mod">
          <ac:chgData name="Matthieu De Mari" userId="dfb708c9-d8dc-439f-9a3b-c772bf4a311c" providerId="ADAL" clId="{0C574F24-0842-4510-AB61-4E12E986D5CF}" dt="2023-01-25T01:12:00.817" v="25328" actId="20577"/>
          <ac:spMkLst>
            <pc:docMk/>
            <pc:sldMk cId="3324878099" sldId="535"/>
            <ac:spMk id="2" creationId="{FA9B43E8-C8C4-F8C3-1E75-4519A4290B07}"/>
          </ac:spMkLst>
        </pc:spChg>
        <pc:spChg chg="mod">
          <ac:chgData name="Matthieu De Mari" userId="dfb708c9-d8dc-439f-9a3b-c772bf4a311c" providerId="ADAL" clId="{0C574F24-0842-4510-AB61-4E12E986D5CF}" dt="2023-01-25T01:12:59.103" v="25407" actId="27636"/>
          <ac:spMkLst>
            <pc:docMk/>
            <pc:sldMk cId="3324878099" sldId="535"/>
            <ac:spMk id="3" creationId="{B1D3FAE8-6053-E8B4-7FB0-067642DE26EA}"/>
          </ac:spMkLst>
        </pc:spChg>
        <pc:spChg chg="mod">
          <ac:chgData name="Matthieu De Mari" userId="dfb708c9-d8dc-439f-9a3b-c772bf4a311c" providerId="ADAL" clId="{0C574F24-0842-4510-AB61-4E12E986D5CF}" dt="2023-01-25T01:13:14.238" v="25453" actId="20577"/>
          <ac:spMkLst>
            <pc:docMk/>
            <pc:sldMk cId="3324878099" sldId="535"/>
            <ac:spMk id="4" creationId="{40324566-E487-2B5B-FECF-1378D31B1169}"/>
          </ac:spMkLst>
        </pc:spChg>
        <pc:picChg chg="add mod">
          <ac:chgData name="Matthieu De Mari" userId="dfb708c9-d8dc-439f-9a3b-c772bf4a311c" providerId="ADAL" clId="{0C574F24-0842-4510-AB61-4E12E986D5CF}" dt="2023-01-25T01:13:45.576" v="25457" actId="14100"/>
          <ac:picMkLst>
            <pc:docMk/>
            <pc:sldMk cId="3324878099" sldId="535"/>
            <ac:picMk id="6" creationId="{8637A199-484C-F8D7-4F43-7CDAD502052F}"/>
          </ac:picMkLst>
        </pc:picChg>
      </pc:sldChg>
      <pc:sldChg chg="addSp delSp modSp add mod">
        <pc:chgData name="Matthieu De Mari" userId="dfb708c9-d8dc-439f-9a3b-c772bf4a311c" providerId="ADAL" clId="{0C574F24-0842-4510-AB61-4E12E986D5CF}" dt="2023-01-25T01:15:28.567" v="25744" actId="313"/>
        <pc:sldMkLst>
          <pc:docMk/>
          <pc:sldMk cId="1038226095" sldId="536"/>
        </pc:sldMkLst>
        <pc:spChg chg="mod">
          <ac:chgData name="Matthieu De Mari" userId="dfb708c9-d8dc-439f-9a3b-c772bf4a311c" providerId="ADAL" clId="{0C574F24-0842-4510-AB61-4E12E986D5CF}" dt="2023-01-25T01:15:28.567" v="25744" actId="313"/>
          <ac:spMkLst>
            <pc:docMk/>
            <pc:sldMk cId="1038226095" sldId="536"/>
            <ac:spMk id="4" creationId="{40324566-E487-2B5B-FECF-1378D31B1169}"/>
          </ac:spMkLst>
        </pc:spChg>
        <pc:picChg chg="del">
          <ac:chgData name="Matthieu De Mari" userId="dfb708c9-d8dc-439f-9a3b-c772bf4a311c" providerId="ADAL" clId="{0C574F24-0842-4510-AB61-4E12E986D5CF}" dt="2023-01-25T01:13:57.006" v="25459" actId="478"/>
          <ac:picMkLst>
            <pc:docMk/>
            <pc:sldMk cId="1038226095" sldId="536"/>
            <ac:picMk id="6" creationId="{8637A199-484C-F8D7-4F43-7CDAD502052F}"/>
          </ac:picMkLst>
        </pc:picChg>
        <pc:picChg chg="add mod">
          <ac:chgData name="Matthieu De Mari" userId="dfb708c9-d8dc-439f-9a3b-c772bf4a311c" providerId="ADAL" clId="{0C574F24-0842-4510-AB61-4E12E986D5CF}" dt="2023-01-25T01:15:09.939" v="25675" actId="1036"/>
          <ac:picMkLst>
            <pc:docMk/>
            <pc:sldMk cId="1038226095" sldId="536"/>
            <ac:picMk id="7" creationId="{99B96E18-05C3-8C71-06D4-804545AA8B80}"/>
          </ac:picMkLst>
        </pc:picChg>
      </pc:sldChg>
      <pc:sldChg chg="modSp new del mod">
        <pc:chgData name="Matthieu De Mari" userId="dfb708c9-d8dc-439f-9a3b-c772bf4a311c" providerId="ADAL" clId="{0C574F24-0842-4510-AB61-4E12E986D5CF}" dt="2023-01-25T01:24:10.906" v="26323" actId="47"/>
        <pc:sldMkLst>
          <pc:docMk/>
          <pc:sldMk cId="2137310885" sldId="537"/>
        </pc:sldMkLst>
        <pc:spChg chg="mod">
          <ac:chgData name="Matthieu De Mari" userId="dfb708c9-d8dc-439f-9a3b-c772bf4a311c" providerId="ADAL" clId="{0C574F24-0842-4510-AB61-4E12E986D5CF}" dt="2023-01-25T01:16:11.156" v="25790" actId="20577"/>
          <ac:spMkLst>
            <pc:docMk/>
            <pc:sldMk cId="2137310885" sldId="537"/>
            <ac:spMk id="2" creationId="{DC94049E-BB7F-3F3A-0B12-078E7FBE8919}"/>
          </ac:spMkLst>
        </pc:spChg>
        <pc:spChg chg="mod">
          <ac:chgData name="Matthieu De Mari" userId="dfb708c9-d8dc-439f-9a3b-c772bf4a311c" providerId="ADAL" clId="{0C574F24-0842-4510-AB61-4E12E986D5CF}" dt="2023-01-25T01:23:08.272" v="26303" actId="21"/>
          <ac:spMkLst>
            <pc:docMk/>
            <pc:sldMk cId="2137310885" sldId="537"/>
            <ac:spMk id="3" creationId="{546D2DE9-7096-79A2-190F-2A03A0ED8072}"/>
          </ac:spMkLst>
        </pc:spChg>
        <pc:spChg chg="mod">
          <ac:chgData name="Matthieu De Mari" userId="dfb708c9-d8dc-439f-9a3b-c772bf4a311c" providerId="ADAL" clId="{0C574F24-0842-4510-AB61-4E12E986D5CF}" dt="2023-01-25T01:23:17.429" v="26309" actId="27636"/>
          <ac:spMkLst>
            <pc:docMk/>
            <pc:sldMk cId="2137310885" sldId="537"/>
            <ac:spMk id="4" creationId="{C493B871-8697-50CC-250A-24B808241DA0}"/>
          </ac:spMkLst>
        </pc:spChg>
      </pc:sldChg>
      <pc:sldChg chg="modSp add mod">
        <pc:chgData name="Matthieu De Mari" userId="dfb708c9-d8dc-439f-9a3b-c772bf4a311c" providerId="ADAL" clId="{0C574F24-0842-4510-AB61-4E12E986D5CF}" dt="2023-01-25T01:24:30.404" v="26343" actId="113"/>
        <pc:sldMkLst>
          <pc:docMk/>
          <pc:sldMk cId="453944168" sldId="538"/>
        </pc:sldMkLst>
        <pc:spChg chg="mod">
          <ac:chgData name="Matthieu De Mari" userId="dfb708c9-d8dc-439f-9a3b-c772bf4a311c" providerId="ADAL" clId="{0C574F24-0842-4510-AB61-4E12E986D5CF}" dt="2023-01-25T01:24:24.927" v="26342" actId="20577"/>
          <ac:spMkLst>
            <pc:docMk/>
            <pc:sldMk cId="453944168" sldId="538"/>
            <ac:spMk id="3" creationId="{546D2DE9-7096-79A2-190F-2A03A0ED8072}"/>
          </ac:spMkLst>
        </pc:spChg>
        <pc:spChg chg="mod">
          <ac:chgData name="Matthieu De Mari" userId="dfb708c9-d8dc-439f-9a3b-c772bf4a311c" providerId="ADAL" clId="{0C574F24-0842-4510-AB61-4E12E986D5CF}" dt="2023-01-25T01:24:30.404" v="26343" actId="113"/>
          <ac:spMkLst>
            <pc:docMk/>
            <pc:sldMk cId="453944168" sldId="538"/>
            <ac:spMk id="4" creationId="{C493B871-8697-50CC-250A-24B808241DA0}"/>
          </ac:spMkLst>
        </pc:spChg>
      </pc:sldChg>
      <pc:sldChg chg="modSp add">
        <pc:chgData name="Matthieu De Mari" userId="dfb708c9-d8dc-439f-9a3b-c772bf4a311c" providerId="ADAL" clId="{0C574F24-0842-4510-AB61-4E12E986D5CF}" dt="2023-01-25T01:25:09.294" v="26356" actId="114"/>
        <pc:sldMkLst>
          <pc:docMk/>
          <pc:sldMk cId="545763732" sldId="539"/>
        </pc:sldMkLst>
        <pc:spChg chg="mod">
          <ac:chgData name="Matthieu De Mari" userId="dfb708c9-d8dc-439f-9a3b-c772bf4a311c" providerId="ADAL" clId="{0C574F24-0842-4510-AB61-4E12E986D5CF}" dt="2023-01-25T01:25:09.294" v="26356" actId="114"/>
          <ac:spMkLst>
            <pc:docMk/>
            <pc:sldMk cId="545763732" sldId="539"/>
            <ac:spMk id="3" creationId="{546D2DE9-7096-79A2-190F-2A03A0ED8072}"/>
          </ac:spMkLst>
        </pc:spChg>
      </pc:sldChg>
      <pc:sldChg chg="addSp delSp modSp new mod modClrScheme chgLayout">
        <pc:chgData name="Matthieu De Mari" userId="dfb708c9-d8dc-439f-9a3b-c772bf4a311c" providerId="ADAL" clId="{0C574F24-0842-4510-AB61-4E12E986D5CF}" dt="2023-01-25T01:27:54.045" v="26507" actId="1036"/>
        <pc:sldMkLst>
          <pc:docMk/>
          <pc:sldMk cId="3203638510" sldId="540"/>
        </pc:sldMkLst>
        <pc:spChg chg="del">
          <ac:chgData name="Matthieu De Mari" userId="dfb708c9-d8dc-439f-9a3b-c772bf4a311c" providerId="ADAL" clId="{0C574F24-0842-4510-AB61-4E12E986D5CF}" dt="2023-01-25T01:25:49.870" v="26358" actId="700"/>
          <ac:spMkLst>
            <pc:docMk/>
            <pc:sldMk cId="3203638510" sldId="540"/>
            <ac:spMk id="2" creationId="{F070F427-B910-D328-F24A-1B87AAC21320}"/>
          </ac:spMkLst>
        </pc:spChg>
        <pc:spChg chg="del">
          <ac:chgData name="Matthieu De Mari" userId="dfb708c9-d8dc-439f-9a3b-c772bf4a311c" providerId="ADAL" clId="{0C574F24-0842-4510-AB61-4E12E986D5CF}" dt="2023-01-25T01:25:49.870" v="26358" actId="700"/>
          <ac:spMkLst>
            <pc:docMk/>
            <pc:sldMk cId="3203638510" sldId="540"/>
            <ac:spMk id="3" creationId="{B505F9C4-45DA-6E3F-D2AF-00E80120A3FC}"/>
          </ac:spMkLst>
        </pc:spChg>
        <pc:spChg chg="del">
          <ac:chgData name="Matthieu De Mari" userId="dfb708c9-d8dc-439f-9a3b-c772bf4a311c" providerId="ADAL" clId="{0C574F24-0842-4510-AB61-4E12E986D5CF}" dt="2023-01-25T01:25:49.870" v="26358" actId="700"/>
          <ac:spMkLst>
            <pc:docMk/>
            <pc:sldMk cId="3203638510" sldId="540"/>
            <ac:spMk id="4" creationId="{BE4E15DA-81EE-0304-BEEF-D94D2E13AE33}"/>
          </ac:spMkLst>
        </pc:spChg>
        <pc:spChg chg="add del mod">
          <ac:chgData name="Matthieu De Mari" userId="dfb708c9-d8dc-439f-9a3b-c772bf4a311c" providerId="ADAL" clId="{0C574F24-0842-4510-AB61-4E12E986D5CF}" dt="2023-01-25T01:27:36.899" v="26478" actId="478"/>
          <ac:spMkLst>
            <pc:docMk/>
            <pc:sldMk cId="3203638510" sldId="540"/>
            <ac:spMk id="7" creationId="{93036521-67FD-F1E0-CC0B-C60D8281ACD3}"/>
          </ac:spMkLst>
        </pc:spChg>
        <pc:spChg chg="add del mod ord">
          <ac:chgData name="Matthieu De Mari" userId="dfb708c9-d8dc-439f-9a3b-c772bf4a311c" providerId="ADAL" clId="{0C574F24-0842-4510-AB61-4E12E986D5CF}" dt="2023-01-25T01:27:35.449" v="26477" actId="478"/>
          <ac:spMkLst>
            <pc:docMk/>
            <pc:sldMk cId="3203638510" sldId="540"/>
            <ac:spMk id="8" creationId="{62741B72-881E-37DC-6695-DAA98761392F}"/>
          </ac:spMkLst>
        </pc:spChg>
        <pc:spChg chg="add mod ord">
          <ac:chgData name="Matthieu De Mari" userId="dfb708c9-d8dc-439f-9a3b-c772bf4a311c" providerId="ADAL" clId="{0C574F24-0842-4510-AB61-4E12E986D5CF}" dt="2023-01-25T01:27:48.883" v="26482" actId="5793"/>
          <ac:spMkLst>
            <pc:docMk/>
            <pc:sldMk cId="3203638510" sldId="540"/>
            <ac:spMk id="9" creationId="{A0E38244-EB1E-8A30-C5C5-0F231BA5FB45}"/>
          </ac:spMkLst>
        </pc:spChg>
        <pc:spChg chg="add del mod">
          <ac:chgData name="Matthieu De Mari" userId="dfb708c9-d8dc-439f-9a3b-c772bf4a311c" providerId="ADAL" clId="{0C574F24-0842-4510-AB61-4E12E986D5CF}" dt="2023-01-25T01:27:41.987" v="26479"/>
          <ac:spMkLst>
            <pc:docMk/>
            <pc:sldMk cId="3203638510" sldId="540"/>
            <ac:spMk id="10" creationId="{8206AC19-0791-E12B-FEFB-DD0F338BD441}"/>
          </ac:spMkLst>
        </pc:spChg>
        <pc:spChg chg="add mod">
          <ac:chgData name="Matthieu De Mari" userId="dfb708c9-d8dc-439f-9a3b-c772bf4a311c" providerId="ADAL" clId="{0C574F24-0842-4510-AB61-4E12E986D5CF}" dt="2023-01-25T01:27:44.622" v="26481" actId="20577"/>
          <ac:spMkLst>
            <pc:docMk/>
            <pc:sldMk cId="3203638510" sldId="540"/>
            <ac:spMk id="11" creationId="{A9FC289B-2D3B-1B18-DC78-0A0676C72725}"/>
          </ac:spMkLst>
        </pc:spChg>
        <pc:picChg chg="add mod">
          <ac:chgData name="Matthieu De Mari" userId="dfb708c9-d8dc-439f-9a3b-c772bf4a311c" providerId="ADAL" clId="{0C574F24-0842-4510-AB61-4E12E986D5CF}" dt="2023-01-25T01:27:54.045" v="26507" actId="1036"/>
          <ac:picMkLst>
            <pc:docMk/>
            <pc:sldMk cId="3203638510" sldId="540"/>
            <ac:picMk id="6" creationId="{0E748C61-EF21-6D5A-66A2-9B706C1F622D}"/>
          </ac:picMkLst>
        </pc:picChg>
      </pc:sldChg>
      <pc:sldChg chg="addSp delSp new mod">
        <pc:chgData name="Matthieu De Mari" userId="dfb708c9-d8dc-439f-9a3b-c772bf4a311c" providerId="ADAL" clId="{0C574F24-0842-4510-AB61-4E12E986D5CF}" dt="2023-01-25T01:27:18.023" v="26472" actId="22"/>
        <pc:sldMkLst>
          <pc:docMk/>
          <pc:sldMk cId="979270256" sldId="541"/>
        </pc:sldMkLst>
        <pc:spChg chg="del">
          <ac:chgData name="Matthieu De Mari" userId="dfb708c9-d8dc-439f-9a3b-c772bf4a311c" providerId="ADAL" clId="{0C574F24-0842-4510-AB61-4E12E986D5CF}" dt="2023-01-25T01:27:17.252" v="26471" actId="478"/>
          <ac:spMkLst>
            <pc:docMk/>
            <pc:sldMk cId="979270256" sldId="541"/>
            <ac:spMk id="2" creationId="{BBF31B15-064C-2D2E-74CE-09D7E9F50F6D}"/>
          </ac:spMkLst>
        </pc:spChg>
        <pc:spChg chg="del">
          <ac:chgData name="Matthieu De Mari" userId="dfb708c9-d8dc-439f-9a3b-c772bf4a311c" providerId="ADAL" clId="{0C574F24-0842-4510-AB61-4E12E986D5CF}" dt="2023-01-25T01:27:16.033" v="26470" actId="478"/>
          <ac:spMkLst>
            <pc:docMk/>
            <pc:sldMk cId="979270256" sldId="541"/>
            <ac:spMk id="3" creationId="{CBC0245B-4423-AC86-03ED-EDA535A45E33}"/>
          </ac:spMkLst>
        </pc:spChg>
        <pc:picChg chg="add">
          <ac:chgData name="Matthieu De Mari" userId="dfb708c9-d8dc-439f-9a3b-c772bf4a311c" providerId="ADAL" clId="{0C574F24-0842-4510-AB61-4E12E986D5CF}" dt="2023-01-25T01:27:18.023" v="26472" actId="22"/>
          <ac:picMkLst>
            <pc:docMk/>
            <pc:sldMk cId="979270256" sldId="541"/>
            <ac:picMk id="5" creationId="{73999043-9779-AAD9-684A-3CF7B1C0F070}"/>
          </ac:picMkLst>
        </pc:picChg>
      </pc:sldChg>
      <pc:sldChg chg="addSp delSp modSp new mod modClrScheme chgLayout">
        <pc:chgData name="Matthieu De Mari" userId="dfb708c9-d8dc-439f-9a3b-c772bf4a311c" providerId="ADAL" clId="{0C574F24-0842-4510-AB61-4E12E986D5CF}" dt="2023-01-25T01:38:43.631" v="27269"/>
        <pc:sldMkLst>
          <pc:docMk/>
          <pc:sldMk cId="3916751870" sldId="542"/>
        </pc:sldMkLst>
        <pc:spChg chg="del mod ord">
          <ac:chgData name="Matthieu De Mari" userId="dfb708c9-d8dc-439f-9a3b-c772bf4a311c" providerId="ADAL" clId="{0C574F24-0842-4510-AB61-4E12E986D5CF}" dt="2023-01-25T01:33:01.645" v="26941" actId="700"/>
          <ac:spMkLst>
            <pc:docMk/>
            <pc:sldMk cId="3916751870" sldId="542"/>
            <ac:spMk id="2" creationId="{9F6D9D89-F3C3-0296-EF71-71C664CA8B39}"/>
          </ac:spMkLst>
        </pc:spChg>
        <pc:spChg chg="del mod ord">
          <ac:chgData name="Matthieu De Mari" userId="dfb708c9-d8dc-439f-9a3b-c772bf4a311c" providerId="ADAL" clId="{0C574F24-0842-4510-AB61-4E12E986D5CF}" dt="2023-01-25T01:33:01.645" v="26941" actId="700"/>
          <ac:spMkLst>
            <pc:docMk/>
            <pc:sldMk cId="3916751870" sldId="542"/>
            <ac:spMk id="3" creationId="{A10A26E4-551D-4BF5-1AC6-CFD355DFBCBA}"/>
          </ac:spMkLst>
        </pc:spChg>
        <pc:spChg chg="add mod ord">
          <ac:chgData name="Matthieu De Mari" userId="dfb708c9-d8dc-439f-9a3b-c772bf4a311c" providerId="ADAL" clId="{0C574F24-0842-4510-AB61-4E12E986D5CF}" dt="2023-01-25T01:35:48.056" v="27131" actId="700"/>
          <ac:spMkLst>
            <pc:docMk/>
            <pc:sldMk cId="3916751870" sldId="542"/>
            <ac:spMk id="4" creationId="{AC18A88A-7226-0CDD-4862-790F869759A3}"/>
          </ac:spMkLst>
        </pc:spChg>
        <pc:spChg chg="add mod ord">
          <ac:chgData name="Matthieu De Mari" userId="dfb708c9-d8dc-439f-9a3b-c772bf4a311c" providerId="ADAL" clId="{0C574F24-0842-4510-AB61-4E12E986D5CF}" dt="2023-01-25T01:38:43.631" v="27269"/>
          <ac:spMkLst>
            <pc:docMk/>
            <pc:sldMk cId="3916751870" sldId="542"/>
            <ac:spMk id="5" creationId="{42EE8989-CA0E-9B9A-AB65-DD59B00F6EB2}"/>
          </ac:spMkLst>
        </pc:spChg>
        <pc:spChg chg="add del mod ord">
          <ac:chgData name="Matthieu De Mari" userId="dfb708c9-d8dc-439f-9a3b-c772bf4a311c" providerId="ADAL" clId="{0C574F24-0842-4510-AB61-4E12E986D5CF}" dt="2023-01-25T01:35:48.056" v="27131" actId="700"/>
          <ac:spMkLst>
            <pc:docMk/>
            <pc:sldMk cId="3916751870" sldId="542"/>
            <ac:spMk id="6" creationId="{FC061F30-BD42-B1C7-6EAB-8860DA72C93A}"/>
          </ac:spMkLst>
        </pc:spChg>
        <pc:spChg chg="add del">
          <ac:chgData name="Matthieu De Mari" userId="dfb708c9-d8dc-439f-9a3b-c772bf4a311c" providerId="ADAL" clId="{0C574F24-0842-4510-AB61-4E12E986D5CF}" dt="2023-01-25T01:33:51.231" v="27023"/>
          <ac:spMkLst>
            <pc:docMk/>
            <pc:sldMk cId="3916751870" sldId="542"/>
            <ac:spMk id="7" creationId="{22931A6D-21A1-5C8D-2E62-0A3B7B959386}"/>
          </ac:spMkLst>
        </pc:spChg>
        <pc:spChg chg="add del">
          <ac:chgData name="Matthieu De Mari" userId="dfb708c9-d8dc-439f-9a3b-c772bf4a311c" providerId="ADAL" clId="{0C574F24-0842-4510-AB61-4E12E986D5CF}" dt="2023-01-25T01:36:30.647" v="27181"/>
          <ac:spMkLst>
            <pc:docMk/>
            <pc:sldMk cId="3916751870" sldId="542"/>
            <ac:spMk id="8" creationId="{1ADAE64F-6FA6-3AB6-3FC3-B31A14E911E8}"/>
          </ac:spMkLst>
        </pc:spChg>
      </pc:sldChg>
      <pc:sldChg chg="addSp delSp modSp add mod">
        <pc:chgData name="Matthieu De Mari" userId="dfb708c9-d8dc-439f-9a3b-c772bf4a311c" providerId="ADAL" clId="{0C574F24-0842-4510-AB61-4E12E986D5CF}" dt="2023-01-25T05:02:59.120" v="28938" actId="113"/>
        <pc:sldMkLst>
          <pc:docMk/>
          <pc:sldMk cId="2212613338" sldId="543"/>
        </pc:sldMkLst>
        <pc:spChg chg="add del">
          <ac:chgData name="Matthieu De Mari" userId="dfb708c9-d8dc-439f-9a3b-c772bf4a311c" providerId="ADAL" clId="{0C574F24-0842-4510-AB61-4E12E986D5CF}" dt="2023-01-25T01:39:19.246" v="27288"/>
          <ac:spMkLst>
            <pc:docMk/>
            <pc:sldMk cId="2212613338" sldId="543"/>
            <ac:spMk id="2" creationId="{73E254F4-FA16-DCDF-56E3-033FD1017DE6}"/>
          </ac:spMkLst>
        </pc:spChg>
        <pc:spChg chg="add mod">
          <ac:chgData name="Matthieu De Mari" userId="dfb708c9-d8dc-439f-9a3b-c772bf4a311c" providerId="ADAL" clId="{0C574F24-0842-4510-AB61-4E12E986D5CF}" dt="2023-01-25T01:41:52.734" v="27374" actId="114"/>
          <ac:spMkLst>
            <pc:docMk/>
            <pc:sldMk cId="2212613338" sldId="543"/>
            <ac:spMk id="3" creationId="{F4F8D1B4-84A2-EB1C-2C55-F7449236C70C}"/>
          </ac:spMkLst>
        </pc:spChg>
        <pc:spChg chg="mod">
          <ac:chgData name="Matthieu De Mari" userId="dfb708c9-d8dc-439f-9a3b-c772bf4a311c" providerId="ADAL" clId="{0C574F24-0842-4510-AB61-4E12E986D5CF}" dt="2023-01-25T05:02:59.120" v="28938" actId="113"/>
          <ac:spMkLst>
            <pc:docMk/>
            <pc:sldMk cId="2212613338" sldId="543"/>
            <ac:spMk id="5" creationId="{42EE8989-CA0E-9B9A-AB65-DD59B00F6EB2}"/>
          </ac:spMkLst>
        </pc:spChg>
      </pc:sldChg>
      <pc:sldChg chg="addSp delSp modSp new mod modClrScheme chgLayout">
        <pc:chgData name="Matthieu De Mari" userId="dfb708c9-d8dc-439f-9a3b-c772bf4a311c" providerId="ADAL" clId="{0C574F24-0842-4510-AB61-4E12E986D5CF}" dt="2023-01-25T01:44:44.415" v="27804" actId="1076"/>
        <pc:sldMkLst>
          <pc:docMk/>
          <pc:sldMk cId="3100334900" sldId="544"/>
        </pc:sldMkLst>
        <pc:spChg chg="mod ord">
          <ac:chgData name="Matthieu De Mari" userId="dfb708c9-d8dc-439f-9a3b-c772bf4a311c" providerId="ADAL" clId="{0C574F24-0842-4510-AB61-4E12E986D5CF}" dt="2023-01-25T01:44:36.129" v="27800" actId="700"/>
          <ac:spMkLst>
            <pc:docMk/>
            <pc:sldMk cId="3100334900" sldId="544"/>
            <ac:spMk id="2" creationId="{E629C4AB-5DF6-3A7B-07A9-872B867AD842}"/>
          </ac:spMkLst>
        </pc:spChg>
        <pc:spChg chg="mod ord">
          <ac:chgData name="Matthieu De Mari" userId="dfb708c9-d8dc-439f-9a3b-c772bf4a311c" providerId="ADAL" clId="{0C574F24-0842-4510-AB61-4E12E986D5CF}" dt="2023-01-25T01:44:36.129" v="27800" actId="700"/>
          <ac:spMkLst>
            <pc:docMk/>
            <pc:sldMk cId="3100334900" sldId="544"/>
            <ac:spMk id="3" creationId="{110B34B5-B323-85AD-87E7-A164C8773EEB}"/>
          </ac:spMkLst>
        </pc:spChg>
        <pc:spChg chg="add del mod ord">
          <ac:chgData name="Matthieu De Mari" userId="dfb708c9-d8dc-439f-9a3b-c772bf4a311c" providerId="ADAL" clId="{0C574F24-0842-4510-AB61-4E12E986D5CF}" dt="2023-01-25T01:44:39.459" v="27801" actId="478"/>
          <ac:spMkLst>
            <pc:docMk/>
            <pc:sldMk cId="3100334900" sldId="544"/>
            <ac:spMk id="4" creationId="{C579A522-17DD-3F41-CFAA-50058BAFFB26}"/>
          </ac:spMkLst>
        </pc:spChg>
        <pc:picChg chg="add mod modCrop">
          <ac:chgData name="Matthieu De Mari" userId="dfb708c9-d8dc-439f-9a3b-c772bf4a311c" providerId="ADAL" clId="{0C574F24-0842-4510-AB61-4E12E986D5CF}" dt="2023-01-25T01:44:44.415" v="27804" actId="1076"/>
          <ac:picMkLst>
            <pc:docMk/>
            <pc:sldMk cId="3100334900" sldId="544"/>
            <ac:picMk id="6" creationId="{6909DCBE-4611-3296-32F0-6F2A520A1ADA}"/>
          </ac:picMkLst>
        </pc:picChg>
      </pc:sldChg>
      <pc:sldChg chg="addSp delSp modSp add mod">
        <pc:chgData name="Matthieu De Mari" userId="dfb708c9-d8dc-439f-9a3b-c772bf4a311c" providerId="ADAL" clId="{0C574F24-0842-4510-AB61-4E12E986D5CF}" dt="2023-01-25T01:46:51.215" v="28108" actId="20577"/>
        <pc:sldMkLst>
          <pc:docMk/>
          <pc:sldMk cId="618201935" sldId="545"/>
        </pc:sldMkLst>
        <pc:spChg chg="mod">
          <ac:chgData name="Matthieu De Mari" userId="dfb708c9-d8dc-439f-9a3b-c772bf4a311c" providerId="ADAL" clId="{0C574F24-0842-4510-AB61-4E12E986D5CF}" dt="2023-01-25T01:45:05.248" v="27835" actId="20577"/>
          <ac:spMkLst>
            <pc:docMk/>
            <pc:sldMk cId="618201935" sldId="545"/>
            <ac:spMk id="2" creationId="{E629C4AB-5DF6-3A7B-07A9-872B867AD842}"/>
          </ac:spMkLst>
        </pc:spChg>
        <pc:spChg chg="mod">
          <ac:chgData name="Matthieu De Mari" userId="dfb708c9-d8dc-439f-9a3b-c772bf4a311c" providerId="ADAL" clId="{0C574F24-0842-4510-AB61-4E12E986D5CF}" dt="2023-01-25T01:46:51.215" v="28108" actId="20577"/>
          <ac:spMkLst>
            <pc:docMk/>
            <pc:sldMk cId="618201935" sldId="545"/>
            <ac:spMk id="3" creationId="{110B34B5-B323-85AD-87E7-A164C8773EEB}"/>
          </ac:spMkLst>
        </pc:spChg>
        <pc:picChg chg="add mod">
          <ac:chgData name="Matthieu De Mari" userId="dfb708c9-d8dc-439f-9a3b-c772bf4a311c" providerId="ADAL" clId="{0C574F24-0842-4510-AB61-4E12E986D5CF}" dt="2023-01-25T01:45:18.982" v="27842" actId="1076"/>
          <ac:picMkLst>
            <pc:docMk/>
            <pc:sldMk cId="618201935" sldId="545"/>
            <ac:picMk id="5" creationId="{F5D0534C-1E5C-2536-7C44-58222FFEA7AA}"/>
          </ac:picMkLst>
        </pc:picChg>
        <pc:picChg chg="del">
          <ac:chgData name="Matthieu De Mari" userId="dfb708c9-d8dc-439f-9a3b-c772bf4a311c" providerId="ADAL" clId="{0C574F24-0842-4510-AB61-4E12E986D5CF}" dt="2023-01-25T01:44:48.686" v="27806" actId="478"/>
          <ac:picMkLst>
            <pc:docMk/>
            <pc:sldMk cId="618201935" sldId="545"/>
            <ac:picMk id="6" creationId="{6909DCBE-4611-3296-32F0-6F2A520A1ADA}"/>
          </ac:picMkLst>
        </pc:picChg>
      </pc:sldChg>
      <pc:sldChg chg="addSp delSp modSp add mod">
        <pc:chgData name="Matthieu De Mari" userId="dfb708c9-d8dc-439f-9a3b-c772bf4a311c" providerId="ADAL" clId="{0C574F24-0842-4510-AB61-4E12E986D5CF}" dt="2023-01-25T01:47:01.602" v="28115" actId="22"/>
        <pc:sldMkLst>
          <pc:docMk/>
          <pc:sldMk cId="1364776476" sldId="546"/>
        </pc:sldMkLst>
        <pc:spChg chg="del">
          <ac:chgData name="Matthieu De Mari" userId="dfb708c9-d8dc-439f-9a3b-c772bf4a311c" providerId="ADAL" clId="{0C574F24-0842-4510-AB61-4E12E986D5CF}" dt="2023-01-25T01:46:59.871" v="28113" actId="478"/>
          <ac:spMkLst>
            <pc:docMk/>
            <pc:sldMk cId="1364776476" sldId="546"/>
            <ac:spMk id="2" creationId="{E629C4AB-5DF6-3A7B-07A9-872B867AD842}"/>
          </ac:spMkLst>
        </pc:spChg>
        <pc:spChg chg="del">
          <ac:chgData name="Matthieu De Mari" userId="dfb708c9-d8dc-439f-9a3b-c772bf4a311c" providerId="ADAL" clId="{0C574F24-0842-4510-AB61-4E12E986D5CF}" dt="2023-01-25T01:46:56.559" v="28110" actId="478"/>
          <ac:spMkLst>
            <pc:docMk/>
            <pc:sldMk cId="1364776476" sldId="546"/>
            <ac:spMk id="3" creationId="{110B34B5-B323-85AD-87E7-A164C8773EEB}"/>
          </ac:spMkLst>
        </pc:spChg>
        <pc:spChg chg="add del mod">
          <ac:chgData name="Matthieu De Mari" userId="dfb708c9-d8dc-439f-9a3b-c772bf4a311c" providerId="ADAL" clId="{0C574F24-0842-4510-AB61-4E12E986D5CF}" dt="2023-01-25T01:46:57.529" v="28111" actId="478"/>
          <ac:spMkLst>
            <pc:docMk/>
            <pc:sldMk cId="1364776476" sldId="546"/>
            <ac:spMk id="6" creationId="{352DEE71-7FB7-9504-83D3-0498649A5A16}"/>
          </ac:spMkLst>
        </pc:spChg>
        <pc:spChg chg="add del mod">
          <ac:chgData name="Matthieu De Mari" userId="dfb708c9-d8dc-439f-9a3b-c772bf4a311c" providerId="ADAL" clId="{0C574F24-0842-4510-AB61-4E12E986D5CF}" dt="2023-01-25T01:47:00.762" v="28114" actId="478"/>
          <ac:spMkLst>
            <pc:docMk/>
            <pc:sldMk cId="1364776476" sldId="546"/>
            <ac:spMk id="8" creationId="{BFF93131-6F3B-3DFC-EB28-97B45694E9B5}"/>
          </ac:spMkLst>
        </pc:spChg>
        <pc:picChg chg="del">
          <ac:chgData name="Matthieu De Mari" userId="dfb708c9-d8dc-439f-9a3b-c772bf4a311c" providerId="ADAL" clId="{0C574F24-0842-4510-AB61-4E12E986D5CF}" dt="2023-01-25T01:46:58.410" v="28112" actId="478"/>
          <ac:picMkLst>
            <pc:docMk/>
            <pc:sldMk cId="1364776476" sldId="546"/>
            <ac:picMk id="5" creationId="{F5D0534C-1E5C-2536-7C44-58222FFEA7AA}"/>
          </ac:picMkLst>
        </pc:picChg>
        <pc:picChg chg="add">
          <ac:chgData name="Matthieu De Mari" userId="dfb708c9-d8dc-439f-9a3b-c772bf4a311c" providerId="ADAL" clId="{0C574F24-0842-4510-AB61-4E12E986D5CF}" dt="2023-01-25T01:47:01.602" v="28115" actId="22"/>
          <ac:picMkLst>
            <pc:docMk/>
            <pc:sldMk cId="1364776476" sldId="546"/>
            <ac:picMk id="10" creationId="{C2353DDF-5C29-0AA5-21F9-C5F60A7B85CE}"/>
          </ac:picMkLst>
        </pc:picChg>
      </pc:sldChg>
      <pc:sldChg chg="addSp delSp modSp new mod modClrScheme chgLayout">
        <pc:chgData name="Matthieu De Mari" userId="dfb708c9-d8dc-439f-9a3b-c772bf4a311c" providerId="ADAL" clId="{0C574F24-0842-4510-AB61-4E12E986D5CF}" dt="2023-01-25T01:49:49.481" v="28225" actId="27636"/>
        <pc:sldMkLst>
          <pc:docMk/>
          <pc:sldMk cId="2209653093" sldId="547"/>
        </pc:sldMkLst>
        <pc:spChg chg="del mod ord">
          <ac:chgData name="Matthieu De Mari" userId="dfb708c9-d8dc-439f-9a3b-c772bf4a311c" providerId="ADAL" clId="{0C574F24-0842-4510-AB61-4E12E986D5CF}" dt="2023-01-25T01:47:44.850" v="28117" actId="700"/>
          <ac:spMkLst>
            <pc:docMk/>
            <pc:sldMk cId="2209653093" sldId="547"/>
            <ac:spMk id="2" creationId="{7C62875F-A8BB-834B-5783-544B7F3F894A}"/>
          </ac:spMkLst>
        </pc:spChg>
        <pc:spChg chg="del mod ord">
          <ac:chgData name="Matthieu De Mari" userId="dfb708c9-d8dc-439f-9a3b-c772bf4a311c" providerId="ADAL" clId="{0C574F24-0842-4510-AB61-4E12E986D5CF}" dt="2023-01-25T01:47:44.850" v="28117" actId="700"/>
          <ac:spMkLst>
            <pc:docMk/>
            <pc:sldMk cId="2209653093" sldId="547"/>
            <ac:spMk id="3" creationId="{6FD7DB54-12B9-CF85-E135-FB7CEDBEC185}"/>
          </ac:spMkLst>
        </pc:spChg>
        <pc:spChg chg="add mod ord">
          <ac:chgData name="Matthieu De Mari" userId="dfb708c9-d8dc-439f-9a3b-c772bf4a311c" providerId="ADAL" clId="{0C574F24-0842-4510-AB61-4E12E986D5CF}" dt="2023-01-25T01:48:03.673" v="28167" actId="20577"/>
          <ac:spMkLst>
            <pc:docMk/>
            <pc:sldMk cId="2209653093" sldId="547"/>
            <ac:spMk id="4" creationId="{B9AE986A-9798-E710-5642-7AB3AAD11CC5}"/>
          </ac:spMkLst>
        </pc:spChg>
        <pc:spChg chg="add mod ord">
          <ac:chgData name="Matthieu De Mari" userId="dfb708c9-d8dc-439f-9a3b-c772bf4a311c" providerId="ADAL" clId="{0C574F24-0842-4510-AB61-4E12E986D5CF}" dt="2023-01-25T01:49:49.481" v="28225" actId="27636"/>
          <ac:spMkLst>
            <pc:docMk/>
            <pc:sldMk cId="2209653093" sldId="547"/>
            <ac:spMk id="5" creationId="{13D08CC2-D8C0-4AB8-597E-6A99C46C8215}"/>
          </ac:spMkLst>
        </pc:spChg>
        <pc:spChg chg="add del mod ord">
          <ac:chgData name="Matthieu De Mari" userId="dfb708c9-d8dc-439f-9a3b-c772bf4a311c" providerId="ADAL" clId="{0C574F24-0842-4510-AB61-4E12E986D5CF}" dt="2023-01-25T01:47:47.539" v="28122" actId="478"/>
          <ac:spMkLst>
            <pc:docMk/>
            <pc:sldMk cId="2209653093" sldId="547"/>
            <ac:spMk id="6" creationId="{6F3E57F6-8C0E-8D5B-275B-CCB146EF68B7}"/>
          </ac:spMkLst>
        </pc:spChg>
        <pc:spChg chg="add del">
          <ac:chgData name="Matthieu De Mari" userId="dfb708c9-d8dc-439f-9a3b-c772bf4a311c" providerId="ADAL" clId="{0C574F24-0842-4510-AB61-4E12E986D5CF}" dt="2023-01-25T01:48:16.426" v="28169"/>
          <ac:spMkLst>
            <pc:docMk/>
            <pc:sldMk cId="2209653093" sldId="547"/>
            <ac:spMk id="9" creationId="{A0623C30-94CE-F55D-44FB-7889488E301C}"/>
          </ac:spMkLst>
        </pc:spChg>
        <pc:picChg chg="add mod">
          <ac:chgData name="Matthieu De Mari" userId="dfb708c9-d8dc-439f-9a3b-c772bf4a311c" providerId="ADAL" clId="{0C574F24-0842-4510-AB61-4E12E986D5CF}" dt="2023-01-25T01:47:51.877" v="28125" actId="14100"/>
          <ac:picMkLst>
            <pc:docMk/>
            <pc:sldMk cId="2209653093" sldId="547"/>
            <ac:picMk id="8" creationId="{E0A64EEF-680D-D1CF-445C-11D191CCC564}"/>
          </ac:picMkLst>
        </pc:picChg>
      </pc:sldChg>
      <pc:sldChg chg="modSp add mod">
        <pc:chgData name="Matthieu De Mari" userId="dfb708c9-d8dc-439f-9a3b-c772bf4a311c" providerId="ADAL" clId="{0C574F24-0842-4510-AB61-4E12E986D5CF}" dt="2023-01-25T01:49:56.828" v="28230" actId="20577"/>
        <pc:sldMkLst>
          <pc:docMk/>
          <pc:sldMk cId="1753014364" sldId="548"/>
        </pc:sldMkLst>
        <pc:spChg chg="mod">
          <ac:chgData name="Matthieu De Mari" userId="dfb708c9-d8dc-439f-9a3b-c772bf4a311c" providerId="ADAL" clId="{0C574F24-0842-4510-AB61-4E12E986D5CF}" dt="2023-01-25T01:49:56.828" v="28230" actId="20577"/>
          <ac:spMkLst>
            <pc:docMk/>
            <pc:sldMk cId="1753014364" sldId="548"/>
            <ac:spMk id="5" creationId="{13D08CC2-D8C0-4AB8-597E-6A99C46C8215}"/>
          </ac:spMkLst>
        </pc:spChg>
      </pc:sldChg>
      <pc:sldChg chg="modSp add mod">
        <pc:chgData name="Matthieu De Mari" userId="dfb708c9-d8dc-439f-9a3b-c772bf4a311c" providerId="ADAL" clId="{0C574F24-0842-4510-AB61-4E12E986D5CF}" dt="2023-01-25T04:40:10.308" v="28386" actId="20577"/>
        <pc:sldMkLst>
          <pc:docMk/>
          <pc:sldMk cId="3852147676" sldId="549"/>
        </pc:sldMkLst>
        <pc:spChg chg="mod">
          <ac:chgData name="Matthieu De Mari" userId="dfb708c9-d8dc-439f-9a3b-c772bf4a311c" providerId="ADAL" clId="{0C574F24-0842-4510-AB61-4E12E986D5CF}" dt="2023-01-25T04:40:10.308" v="28386" actId="20577"/>
          <ac:spMkLst>
            <pc:docMk/>
            <pc:sldMk cId="3852147676" sldId="549"/>
            <ac:spMk id="4" creationId="{5E76589E-870E-419D-CF95-4309EACDB190}"/>
          </ac:spMkLst>
        </pc:spChg>
      </pc:sldChg>
      <pc:sldChg chg="addSp delSp modSp add mod">
        <pc:chgData name="Matthieu De Mari" userId="dfb708c9-d8dc-439f-9a3b-c772bf4a311c" providerId="ADAL" clId="{0C574F24-0842-4510-AB61-4E12E986D5CF}" dt="2023-01-25T04:54:15.769" v="28902" actId="14100"/>
        <pc:sldMkLst>
          <pc:docMk/>
          <pc:sldMk cId="781342620" sldId="550"/>
        </pc:sldMkLst>
        <pc:spChg chg="mod">
          <ac:chgData name="Matthieu De Mari" userId="dfb708c9-d8dc-439f-9a3b-c772bf4a311c" providerId="ADAL" clId="{0C574F24-0842-4510-AB61-4E12E986D5CF}" dt="2023-01-25T04:44:07.617" v="28579"/>
          <ac:spMkLst>
            <pc:docMk/>
            <pc:sldMk cId="781342620" sldId="550"/>
            <ac:spMk id="2" creationId="{12C72D52-2944-1FD9-BF9E-4E28F0EDCF9F}"/>
          </ac:spMkLst>
        </pc:spChg>
        <pc:spChg chg="mod">
          <ac:chgData name="Matthieu De Mari" userId="dfb708c9-d8dc-439f-9a3b-c772bf4a311c" providerId="ADAL" clId="{0C574F24-0842-4510-AB61-4E12E986D5CF}" dt="2023-01-25T04:54:15.769" v="28902" actId="14100"/>
          <ac:spMkLst>
            <pc:docMk/>
            <pc:sldMk cId="781342620" sldId="550"/>
            <ac:spMk id="3" creationId="{69973FE9-2456-3189-E04A-C10B8A15BD47}"/>
          </ac:spMkLst>
        </pc:spChg>
        <pc:spChg chg="del mod">
          <ac:chgData name="Matthieu De Mari" userId="dfb708c9-d8dc-439f-9a3b-c772bf4a311c" providerId="ADAL" clId="{0C574F24-0842-4510-AB61-4E12E986D5CF}" dt="2023-01-25T04:54:13.482" v="28901" actId="478"/>
          <ac:spMkLst>
            <pc:docMk/>
            <pc:sldMk cId="781342620" sldId="550"/>
            <ac:spMk id="4" creationId="{F6D4DB04-EDFA-E40F-AD1C-A30D9488A946}"/>
          </ac:spMkLst>
        </pc:spChg>
        <pc:picChg chg="add mod">
          <ac:chgData name="Matthieu De Mari" userId="dfb708c9-d8dc-439f-9a3b-c772bf4a311c" providerId="ADAL" clId="{0C574F24-0842-4510-AB61-4E12E986D5CF}" dt="2023-01-25T04:53:58.299" v="28887"/>
          <ac:picMkLst>
            <pc:docMk/>
            <pc:sldMk cId="781342620" sldId="550"/>
            <ac:picMk id="5" creationId="{754E702B-BF14-C8FA-F2F2-2D8FB364B6B9}"/>
          </ac:picMkLst>
        </pc:picChg>
        <pc:picChg chg="add mod">
          <ac:chgData name="Matthieu De Mari" userId="dfb708c9-d8dc-439f-9a3b-c772bf4a311c" providerId="ADAL" clId="{0C574F24-0842-4510-AB61-4E12E986D5CF}" dt="2023-01-25T04:53:58.299" v="28887"/>
          <ac:picMkLst>
            <pc:docMk/>
            <pc:sldMk cId="781342620" sldId="550"/>
            <ac:picMk id="6" creationId="{07C25391-7442-1C3D-FAD0-3B793A66D9C7}"/>
          </ac:picMkLst>
        </pc:picChg>
      </pc:sldChg>
      <pc:sldChg chg="addSp delSp modSp add mod">
        <pc:chgData name="Matthieu De Mari" userId="dfb708c9-d8dc-439f-9a3b-c772bf4a311c" providerId="ADAL" clId="{0C574F24-0842-4510-AB61-4E12E986D5CF}" dt="2023-01-25T04:53:40.950" v="28885"/>
        <pc:sldMkLst>
          <pc:docMk/>
          <pc:sldMk cId="243822673" sldId="551"/>
        </pc:sldMkLst>
        <pc:spChg chg="mod">
          <ac:chgData name="Matthieu De Mari" userId="dfb708c9-d8dc-439f-9a3b-c772bf4a311c" providerId="ADAL" clId="{0C574F24-0842-4510-AB61-4E12E986D5CF}" dt="2023-01-25T04:52:23.235" v="28861"/>
          <ac:spMkLst>
            <pc:docMk/>
            <pc:sldMk cId="243822673" sldId="551"/>
            <ac:spMk id="3" creationId="{69973FE9-2456-3189-E04A-C10B8A15BD47}"/>
          </ac:spMkLst>
        </pc:spChg>
        <pc:spChg chg="del">
          <ac:chgData name="Matthieu De Mari" userId="dfb708c9-d8dc-439f-9a3b-c772bf4a311c" providerId="ADAL" clId="{0C574F24-0842-4510-AB61-4E12E986D5CF}" dt="2023-01-25T04:52:16.342" v="28856" actId="478"/>
          <ac:spMkLst>
            <pc:docMk/>
            <pc:sldMk cId="243822673" sldId="551"/>
            <ac:spMk id="4" creationId="{F6D4DB04-EDFA-E40F-AD1C-A30D9488A946}"/>
          </ac:spMkLst>
        </pc:spChg>
        <pc:spChg chg="add del mod">
          <ac:chgData name="Matthieu De Mari" userId="dfb708c9-d8dc-439f-9a3b-c772bf4a311c" providerId="ADAL" clId="{0C574F24-0842-4510-AB61-4E12E986D5CF}" dt="2023-01-25T04:52:25.255" v="28862" actId="478"/>
          <ac:spMkLst>
            <pc:docMk/>
            <pc:sldMk cId="243822673" sldId="551"/>
            <ac:spMk id="6" creationId="{B7E2EDB2-C396-93D2-F540-9FE229D0ED9D}"/>
          </ac:spMkLst>
        </pc:spChg>
        <pc:picChg chg="add mod">
          <ac:chgData name="Matthieu De Mari" userId="dfb708c9-d8dc-439f-9a3b-c772bf4a311c" providerId="ADAL" clId="{0C574F24-0842-4510-AB61-4E12E986D5CF}" dt="2023-01-25T04:53:40.950" v="28885"/>
          <ac:picMkLst>
            <pc:docMk/>
            <pc:sldMk cId="243822673" sldId="551"/>
            <ac:picMk id="7" creationId="{48FADE3F-C1E0-D824-995E-8F4ECE27F049}"/>
          </ac:picMkLst>
        </pc:picChg>
        <pc:picChg chg="add mod">
          <ac:chgData name="Matthieu De Mari" userId="dfb708c9-d8dc-439f-9a3b-c772bf4a311c" providerId="ADAL" clId="{0C574F24-0842-4510-AB61-4E12E986D5CF}" dt="2023-01-25T04:53:40.950" v="28885"/>
          <ac:picMkLst>
            <pc:docMk/>
            <pc:sldMk cId="243822673" sldId="551"/>
            <ac:picMk id="8" creationId="{779C4BB9-E4D3-29A9-77AA-04412F9DF728}"/>
          </ac:picMkLst>
        </pc:picChg>
      </pc:sldChg>
      <pc:sldChg chg="delSp modSp new mod ord modClrScheme chgLayout">
        <pc:chgData name="Matthieu De Mari" userId="dfb708c9-d8dc-439f-9a3b-c772bf4a311c" providerId="ADAL" clId="{0C574F24-0842-4510-AB61-4E12E986D5CF}" dt="2023-01-25T05:14:12.630" v="29253"/>
        <pc:sldMkLst>
          <pc:docMk/>
          <pc:sldMk cId="3244809207" sldId="552"/>
        </pc:sldMkLst>
        <pc:spChg chg="mod ord">
          <ac:chgData name="Matthieu De Mari" userId="dfb708c9-d8dc-439f-9a3b-c772bf4a311c" providerId="ADAL" clId="{0C574F24-0842-4510-AB61-4E12E986D5CF}" dt="2023-01-25T05:14:12.630" v="29253"/>
          <ac:spMkLst>
            <pc:docMk/>
            <pc:sldMk cId="3244809207" sldId="552"/>
            <ac:spMk id="2" creationId="{97FDB538-E653-9290-DBC4-63400A5BA37D}"/>
          </ac:spMkLst>
        </pc:spChg>
        <pc:spChg chg="mod ord">
          <ac:chgData name="Matthieu De Mari" userId="dfb708c9-d8dc-439f-9a3b-c772bf4a311c" providerId="ADAL" clId="{0C574F24-0842-4510-AB61-4E12E986D5CF}" dt="2023-01-25T05:05:38.739" v="29015" actId="27636"/>
          <ac:spMkLst>
            <pc:docMk/>
            <pc:sldMk cId="3244809207" sldId="552"/>
            <ac:spMk id="3" creationId="{0B7174F8-F1BE-D6E5-016B-AE54399D1E1B}"/>
          </ac:spMkLst>
        </pc:spChg>
        <pc:spChg chg="del mod">
          <ac:chgData name="Matthieu De Mari" userId="dfb708c9-d8dc-439f-9a3b-c772bf4a311c" providerId="ADAL" clId="{0C574F24-0842-4510-AB61-4E12E986D5CF}" dt="2023-01-25T05:05:38.714" v="29014" actId="700"/>
          <ac:spMkLst>
            <pc:docMk/>
            <pc:sldMk cId="3244809207" sldId="552"/>
            <ac:spMk id="4" creationId="{90DBB011-2EA7-B02E-D556-892705BCEF19}"/>
          </ac:spMkLst>
        </pc:spChg>
      </pc:sldChg>
      <pc:sldChg chg="addSp delSp modSp add mod ord">
        <pc:chgData name="Matthieu De Mari" userId="dfb708c9-d8dc-439f-9a3b-c772bf4a311c" providerId="ADAL" clId="{0C574F24-0842-4510-AB61-4E12E986D5CF}" dt="2023-01-25T05:14:10.086" v="29252"/>
        <pc:sldMkLst>
          <pc:docMk/>
          <pc:sldMk cId="557043841" sldId="553"/>
        </pc:sldMkLst>
        <pc:spChg chg="mod">
          <ac:chgData name="Matthieu De Mari" userId="dfb708c9-d8dc-439f-9a3b-c772bf4a311c" providerId="ADAL" clId="{0C574F24-0842-4510-AB61-4E12E986D5CF}" dt="2023-01-25T05:14:10.086" v="29252"/>
          <ac:spMkLst>
            <pc:docMk/>
            <pc:sldMk cId="557043841" sldId="553"/>
            <ac:spMk id="2" creationId="{97FDB538-E653-9290-DBC4-63400A5BA37D}"/>
          </ac:spMkLst>
        </pc:spChg>
        <pc:spChg chg="del">
          <ac:chgData name="Matthieu De Mari" userId="dfb708c9-d8dc-439f-9a3b-c772bf4a311c" providerId="ADAL" clId="{0C574F24-0842-4510-AB61-4E12E986D5CF}" dt="2023-01-25T05:06:38.572" v="29029" actId="478"/>
          <ac:spMkLst>
            <pc:docMk/>
            <pc:sldMk cId="557043841" sldId="553"/>
            <ac:spMk id="3" creationId="{0B7174F8-F1BE-D6E5-016B-AE54399D1E1B}"/>
          </ac:spMkLst>
        </pc:spChg>
        <pc:spChg chg="add del mod">
          <ac:chgData name="Matthieu De Mari" userId="dfb708c9-d8dc-439f-9a3b-c772bf4a311c" providerId="ADAL" clId="{0C574F24-0842-4510-AB61-4E12E986D5CF}" dt="2023-01-25T05:06:41.394" v="29030" actId="478"/>
          <ac:spMkLst>
            <pc:docMk/>
            <pc:sldMk cId="557043841" sldId="553"/>
            <ac:spMk id="9" creationId="{EC71167B-6A4E-D3CD-2F25-BA913E1F0926}"/>
          </ac:spMkLst>
        </pc:spChg>
        <pc:picChg chg="add del mod">
          <ac:chgData name="Matthieu De Mari" userId="dfb708c9-d8dc-439f-9a3b-c772bf4a311c" providerId="ADAL" clId="{0C574F24-0842-4510-AB61-4E12E986D5CF}" dt="2023-01-25T05:06:26.449" v="29022" actId="478"/>
          <ac:picMkLst>
            <pc:docMk/>
            <pc:sldMk cId="557043841" sldId="553"/>
            <ac:picMk id="4" creationId="{4EAFBBCD-32A6-78D1-B8A4-EE866D40F73D}"/>
          </ac:picMkLst>
        </pc:picChg>
        <pc:picChg chg="add mod">
          <ac:chgData name="Matthieu De Mari" userId="dfb708c9-d8dc-439f-9a3b-c772bf4a311c" providerId="ADAL" clId="{0C574F24-0842-4510-AB61-4E12E986D5CF}" dt="2023-01-25T05:06:44.723" v="29032" actId="1076"/>
          <ac:picMkLst>
            <pc:docMk/>
            <pc:sldMk cId="557043841" sldId="553"/>
            <ac:picMk id="5" creationId="{A1AB337A-AF5F-1766-44E8-AEF18292EB4A}"/>
          </ac:picMkLst>
        </pc:picChg>
        <pc:picChg chg="add mod">
          <ac:chgData name="Matthieu De Mari" userId="dfb708c9-d8dc-439f-9a3b-c772bf4a311c" providerId="ADAL" clId="{0C574F24-0842-4510-AB61-4E12E986D5CF}" dt="2023-01-25T05:06:43.211" v="29031" actId="1076"/>
          <ac:picMkLst>
            <pc:docMk/>
            <pc:sldMk cId="557043841" sldId="553"/>
            <ac:picMk id="7" creationId="{C689B1AC-FB19-CA13-8FCF-A38A964A7FDD}"/>
          </ac:picMkLst>
        </pc:picChg>
      </pc:sldChg>
      <pc:sldChg chg="addSp delSp modSp new mod modClrScheme chgLayout">
        <pc:chgData name="Matthieu De Mari" userId="dfb708c9-d8dc-439f-9a3b-c772bf4a311c" providerId="ADAL" clId="{0C574F24-0842-4510-AB61-4E12E986D5CF}" dt="2023-01-25T05:10:10.354" v="29186" actId="20577"/>
        <pc:sldMkLst>
          <pc:docMk/>
          <pc:sldMk cId="49853049" sldId="554"/>
        </pc:sldMkLst>
        <pc:spChg chg="mod ord">
          <ac:chgData name="Matthieu De Mari" userId="dfb708c9-d8dc-439f-9a3b-c772bf4a311c" providerId="ADAL" clId="{0C574F24-0842-4510-AB61-4E12E986D5CF}" dt="2023-01-25T05:08:26.975" v="29069" actId="700"/>
          <ac:spMkLst>
            <pc:docMk/>
            <pc:sldMk cId="49853049" sldId="554"/>
            <ac:spMk id="2" creationId="{5384E6CC-C09A-B5BA-453D-3EEF46FD7CF0}"/>
          </ac:spMkLst>
        </pc:spChg>
        <pc:spChg chg="del mod ord">
          <ac:chgData name="Matthieu De Mari" userId="dfb708c9-d8dc-439f-9a3b-c772bf4a311c" providerId="ADAL" clId="{0C574F24-0842-4510-AB61-4E12E986D5CF}" dt="2023-01-25T05:08:26.975" v="29069" actId="700"/>
          <ac:spMkLst>
            <pc:docMk/>
            <pc:sldMk cId="49853049" sldId="554"/>
            <ac:spMk id="3" creationId="{40AD0A1D-AD9F-AF84-1BB9-B807A7F12010}"/>
          </ac:spMkLst>
        </pc:spChg>
        <pc:spChg chg="del">
          <ac:chgData name="Matthieu De Mari" userId="dfb708c9-d8dc-439f-9a3b-c772bf4a311c" providerId="ADAL" clId="{0C574F24-0842-4510-AB61-4E12E986D5CF}" dt="2023-01-25T05:08:26.975" v="29069" actId="700"/>
          <ac:spMkLst>
            <pc:docMk/>
            <pc:sldMk cId="49853049" sldId="554"/>
            <ac:spMk id="4" creationId="{C6A5EC2A-119E-6CE5-92B6-F53578602994}"/>
          </ac:spMkLst>
        </pc:spChg>
        <pc:spChg chg="add mod ord">
          <ac:chgData name="Matthieu De Mari" userId="dfb708c9-d8dc-439f-9a3b-c772bf4a311c" providerId="ADAL" clId="{0C574F24-0842-4510-AB61-4E12E986D5CF}" dt="2023-01-25T05:10:10.354" v="29186" actId="20577"/>
          <ac:spMkLst>
            <pc:docMk/>
            <pc:sldMk cId="49853049" sldId="554"/>
            <ac:spMk id="5" creationId="{5E89BBBC-7413-FCF8-8C61-B97FC92F321C}"/>
          </ac:spMkLst>
        </pc:spChg>
      </pc:sldChg>
      <pc:sldChg chg="addSp delSp modSp add mod">
        <pc:chgData name="Matthieu De Mari" userId="dfb708c9-d8dc-439f-9a3b-c772bf4a311c" providerId="ADAL" clId="{0C574F24-0842-4510-AB61-4E12E986D5CF}" dt="2023-01-25T05:10:59.164" v="29193" actId="1076"/>
        <pc:sldMkLst>
          <pc:docMk/>
          <pc:sldMk cId="1241411798" sldId="555"/>
        </pc:sldMkLst>
        <pc:spChg chg="add del mod">
          <ac:chgData name="Matthieu De Mari" userId="dfb708c9-d8dc-439f-9a3b-c772bf4a311c" providerId="ADAL" clId="{0C574F24-0842-4510-AB61-4E12E986D5CF}" dt="2023-01-25T05:10:38.361" v="29189" actId="478"/>
          <ac:spMkLst>
            <pc:docMk/>
            <pc:sldMk cId="1241411798" sldId="555"/>
            <ac:spMk id="4" creationId="{3B2D8CA2-5408-BAC2-D5D4-C4B95C339D79}"/>
          </ac:spMkLst>
        </pc:spChg>
        <pc:spChg chg="del">
          <ac:chgData name="Matthieu De Mari" userId="dfb708c9-d8dc-439f-9a3b-c772bf4a311c" providerId="ADAL" clId="{0C574F24-0842-4510-AB61-4E12E986D5CF}" dt="2023-01-25T05:10:36.737" v="29188" actId="478"/>
          <ac:spMkLst>
            <pc:docMk/>
            <pc:sldMk cId="1241411798" sldId="555"/>
            <ac:spMk id="5" creationId="{5E89BBBC-7413-FCF8-8C61-B97FC92F321C}"/>
          </ac:spMkLst>
        </pc:spChg>
        <pc:picChg chg="add mod">
          <ac:chgData name="Matthieu De Mari" userId="dfb708c9-d8dc-439f-9a3b-c772bf4a311c" providerId="ADAL" clId="{0C574F24-0842-4510-AB61-4E12E986D5CF}" dt="2023-01-25T05:10:59.164" v="29193" actId="1076"/>
          <ac:picMkLst>
            <pc:docMk/>
            <pc:sldMk cId="1241411798" sldId="555"/>
            <ac:picMk id="7" creationId="{F5C10C03-F7BD-49E2-BB80-89E354314176}"/>
          </ac:picMkLst>
        </pc:picChg>
      </pc:sldChg>
      <pc:sldChg chg="addSp delSp new mod">
        <pc:chgData name="Matthieu De Mari" userId="dfb708c9-d8dc-439f-9a3b-c772bf4a311c" providerId="ADAL" clId="{0C574F24-0842-4510-AB61-4E12E986D5CF}" dt="2023-01-25T05:12:16.064" v="29201" actId="22"/>
        <pc:sldMkLst>
          <pc:docMk/>
          <pc:sldMk cId="3592231447" sldId="556"/>
        </pc:sldMkLst>
        <pc:spChg chg="del">
          <ac:chgData name="Matthieu De Mari" userId="dfb708c9-d8dc-439f-9a3b-c772bf4a311c" providerId="ADAL" clId="{0C574F24-0842-4510-AB61-4E12E986D5CF}" dt="2023-01-25T05:12:13.082" v="29198" actId="478"/>
          <ac:spMkLst>
            <pc:docMk/>
            <pc:sldMk cId="3592231447" sldId="556"/>
            <ac:spMk id="2" creationId="{E38BAD59-CAFD-BDDE-630E-928FD2E61749}"/>
          </ac:spMkLst>
        </pc:spChg>
        <pc:spChg chg="del">
          <ac:chgData name="Matthieu De Mari" userId="dfb708c9-d8dc-439f-9a3b-c772bf4a311c" providerId="ADAL" clId="{0C574F24-0842-4510-AB61-4E12E986D5CF}" dt="2023-01-25T05:12:14.075" v="29199" actId="478"/>
          <ac:spMkLst>
            <pc:docMk/>
            <pc:sldMk cId="3592231447" sldId="556"/>
            <ac:spMk id="3" creationId="{DC972F15-0DA3-4E7B-A97E-61681BE6406A}"/>
          </ac:spMkLst>
        </pc:spChg>
        <pc:spChg chg="del">
          <ac:chgData name="Matthieu De Mari" userId="dfb708c9-d8dc-439f-9a3b-c772bf4a311c" providerId="ADAL" clId="{0C574F24-0842-4510-AB61-4E12E986D5CF}" dt="2023-01-25T05:12:15.163" v="29200" actId="478"/>
          <ac:spMkLst>
            <pc:docMk/>
            <pc:sldMk cId="3592231447" sldId="556"/>
            <ac:spMk id="4" creationId="{BB101A44-3E6C-D0F6-FEAE-D597B44807A3}"/>
          </ac:spMkLst>
        </pc:spChg>
        <pc:picChg chg="add">
          <ac:chgData name="Matthieu De Mari" userId="dfb708c9-d8dc-439f-9a3b-c772bf4a311c" providerId="ADAL" clId="{0C574F24-0842-4510-AB61-4E12E986D5CF}" dt="2023-01-25T05:12:16.064" v="29201" actId="22"/>
          <ac:picMkLst>
            <pc:docMk/>
            <pc:sldMk cId="3592231447" sldId="556"/>
            <ac:picMk id="6" creationId="{244CAA90-AC59-0D8D-3497-ACB3CFEC9E35}"/>
          </ac:picMkLst>
        </pc:picChg>
      </pc:sldChg>
      <pc:sldChg chg="addSp delSp add mod">
        <pc:chgData name="Matthieu De Mari" userId="dfb708c9-d8dc-439f-9a3b-c772bf4a311c" providerId="ADAL" clId="{0C574F24-0842-4510-AB61-4E12E986D5CF}" dt="2023-01-25T05:12:36.290" v="29204" actId="22"/>
        <pc:sldMkLst>
          <pc:docMk/>
          <pc:sldMk cId="1473552207" sldId="557"/>
        </pc:sldMkLst>
        <pc:picChg chg="add">
          <ac:chgData name="Matthieu De Mari" userId="dfb708c9-d8dc-439f-9a3b-c772bf4a311c" providerId="ADAL" clId="{0C574F24-0842-4510-AB61-4E12E986D5CF}" dt="2023-01-25T05:12:36.290" v="29204" actId="22"/>
          <ac:picMkLst>
            <pc:docMk/>
            <pc:sldMk cId="1473552207" sldId="557"/>
            <ac:picMk id="3" creationId="{DAF51795-C01A-E1C7-17B8-EBAC40684F36}"/>
          </ac:picMkLst>
        </pc:picChg>
        <pc:picChg chg="del">
          <ac:chgData name="Matthieu De Mari" userId="dfb708c9-d8dc-439f-9a3b-c772bf4a311c" providerId="ADAL" clId="{0C574F24-0842-4510-AB61-4E12E986D5CF}" dt="2023-01-25T05:12:36.031" v="29203" actId="478"/>
          <ac:picMkLst>
            <pc:docMk/>
            <pc:sldMk cId="1473552207" sldId="557"/>
            <ac:picMk id="6" creationId="{244CAA90-AC59-0D8D-3497-ACB3CFEC9E35}"/>
          </ac:picMkLst>
        </pc:picChg>
      </pc:sldChg>
      <pc:sldChg chg="addSp delSp modSp new mod">
        <pc:chgData name="Matthieu De Mari" userId="dfb708c9-d8dc-439f-9a3b-c772bf4a311c" providerId="ADAL" clId="{0C574F24-0842-4510-AB61-4E12E986D5CF}" dt="2023-01-25T05:14:06.736" v="29251" actId="1076"/>
        <pc:sldMkLst>
          <pc:docMk/>
          <pc:sldMk cId="681620648" sldId="558"/>
        </pc:sldMkLst>
        <pc:spChg chg="mod">
          <ac:chgData name="Matthieu De Mari" userId="dfb708c9-d8dc-439f-9a3b-c772bf4a311c" providerId="ADAL" clId="{0C574F24-0842-4510-AB61-4E12E986D5CF}" dt="2023-01-25T05:13:59.379" v="29247" actId="20577"/>
          <ac:spMkLst>
            <pc:docMk/>
            <pc:sldMk cId="681620648" sldId="558"/>
            <ac:spMk id="2" creationId="{D5BF95FE-84E8-94C7-4598-E1272BDD9DE5}"/>
          </ac:spMkLst>
        </pc:spChg>
        <pc:spChg chg="del">
          <ac:chgData name="Matthieu De Mari" userId="dfb708c9-d8dc-439f-9a3b-c772bf4a311c" providerId="ADAL" clId="{0C574F24-0842-4510-AB61-4E12E986D5CF}" dt="2023-01-25T05:13:53.546" v="29225" actId="478"/>
          <ac:spMkLst>
            <pc:docMk/>
            <pc:sldMk cId="681620648" sldId="558"/>
            <ac:spMk id="3" creationId="{2E066F73-87EF-9BC5-DB8C-CEB0C2896C0F}"/>
          </ac:spMkLst>
        </pc:spChg>
        <pc:spChg chg="del">
          <ac:chgData name="Matthieu De Mari" userId="dfb708c9-d8dc-439f-9a3b-c772bf4a311c" providerId="ADAL" clId="{0C574F24-0842-4510-AB61-4E12E986D5CF}" dt="2023-01-25T05:13:54.810" v="29226" actId="478"/>
          <ac:spMkLst>
            <pc:docMk/>
            <pc:sldMk cId="681620648" sldId="558"/>
            <ac:spMk id="4" creationId="{DA4A1207-8650-41EF-97CD-2486A5CC1D89}"/>
          </ac:spMkLst>
        </pc:spChg>
        <pc:picChg chg="add mod">
          <ac:chgData name="Matthieu De Mari" userId="dfb708c9-d8dc-439f-9a3b-c772bf4a311c" providerId="ADAL" clId="{0C574F24-0842-4510-AB61-4E12E986D5CF}" dt="2023-01-25T05:14:06.736" v="29251" actId="1076"/>
          <ac:picMkLst>
            <pc:docMk/>
            <pc:sldMk cId="681620648" sldId="558"/>
            <ac:picMk id="6" creationId="{25B79D7E-DAF8-AB22-143E-034BD17DF03D}"/>
          </ac:picMkLst>
        </pc:picChg>
      </pc:sldChg>
      <pc:sldChg chg="addSp delSp modSp add mod">
        <pc:chgData name="Matthieu De Mari" userId="dfb708c9-d8dc-439f-9a3b-c772bf4a311c" providerId="ADAL" clId="{0C574F24-0842-4510-AB61-4E12E986D5CF}" dt="2023-01-25T05:17:25.591" v="29267" actId="1036"/>
        <pc:sldMkLst>
          <pc:docMk/>
          <pc:sldMk cId="2925518171" sldId="559"/>
        </pc:sldMkLst>
        <pc:picChg chg="add mod">
          <ac:chgData name="Matthieu De Mari" userId="dfb708c9-d8dc-439f-9a3b-c772bf4a311c" providerId="ADAL" clId="{0C574F24-0842-4510-AB61-4E12E986D5CF}" dt="2023-01-25T05:17:25.591" v="29267" actId="1036"/>
          <ac:picMkLst>
            <pc:docMk/>
            <pc:sldMk cId="2925518171" sldId="559"/>
            <ac:picMk id="3" creationId="{DDEA64E1-9657-6395-FB7C-E89FCA869009}"/>
          </ac:picMkLst>
        </pc:picChg>
        <pc:picChg chg="del">
          <ac:chgData name="Matthieu De Mari" userId="dfb708c9-d8dc-439f-9a3b-c772bf4a311c" providerId="ADAL" clId="{0C574F24-0842-4510-AB61-4E12E986D5CF}" dt="2023-01-25T05:17:16.300" v="29262" actId="478"/>
          <ac:picMkLst>
            <pc:docMk/>
            <pc:sldMk cId="2925518171" sldId="559"/>
            <ac:picMk id="6" creationId="{6D43926C-6B91-0C8F-E5E2-B1ABBCC4C27F}"/>
          </ac:picMkLst>
        </pc:picChg>
      </pc:sldChg>
      <pc:sldChg chg="delSp modSp new mod modClrScheme chgLayout">
        <pc:chgData name="Matthieu De Mari" userId="dfb708c9-d8dc-439f-9a3b-c772bf4a311c" providerId="ADAL" clId="{0C574F24-0842-4510-AB61-4E12E986D5CF}" dt="2023-01-25T05:21:40.411" v="29916" actId="113"/>
        <pc:sldMkLst>
          <pc:docMk/>
          <pc:sldMk cId="2360942240" sldId="560"/>
        </pc:sldMkLst>
        <pc:spChg chg="mod ord">
          <ac:chgData name="Matthieu De Mari" userId="dfb708c9-d8dc-439f-9a3b-c772bf4a311c" providerId="ADAL" clId="{0C574F24-0842-4510-AB61-4E12E986D5CF}" dt="2023-01-25T05:19:45.056" v="29707" actId="700"/>
          <ac:spMkLst>
            <pc:docMk/>
            <pc:sldMk cId="2360942240" sldId="560"/>
            <ac:spMk id="2" creationId="{0FD76A7B-B6D2-6F67-1336-912BCD9610C0}"/>
          </ac:spMkLst>
        </pc:spChg>
        <pc:spChg chg="mod ord">
          <ac:chgData name="Matthieu De Mari" userId="dfb708c9-d8dc-439f-9a3b-c772bf4a311c" providerId="ADAL" clId="{0C574F24-0842-4510-AB61-4E12E986D5CF}" dt="2023-01-25T05:21:40.411" v="29916" actId="113"/>
          <ac:spMkLst>
            <pc:docMk/>
            <pc:sldMk cId="2360942240" sldId="560"/>
            <ac:spMk id="3" creationId="{3C519C1F-4F41-1C15-474C-87B353226DCF}"/>
          </ac:spMkLst>
        </pc:spChg>
        <pc:spChg chg="del mod">
          <ac:chgData name="Matthieu De Mari" userId="dfb708c9-d8dc-439f-9a3b-c772bf4a311c" providerId="ADAL" clId="{0C574F24-0842-4510-AB61-4E12E986D5CF}" dt="2023-01-25T05:19:41.831" v="29706" actId="478"/>
          <ac:spMkLst>
            <pc:docMk/>
            <pc:sldMk cId="2360942240" sldId="560"/>
            <ac:spMk id="4" creationId="{B4DE18DA-55F3-6301-B4BF-1B4F06D28546}"/>
          </ac:spMkLst>
        </pc:spChg>
      </pc:sldChg>
      <pc:sldChg chg="addSp delSp modSp new mod ord modClrScheme chgLayout">
        <pc:chgData name="Matthieu De Mari" userId="dfb708c9-d8dc-439f-9a3b-c772bf4a311c" providerId="ADAL" clId="{0C574F24-0842-4510-AB61-4E12E986D5CF}" dt="2023-01-25T05:25:30.090" v="30387"/>
        <pc:sldMkLst>
          <pc:docMk/>
          <pc:sldMk cId="1869178321" sldId="561"/>
        </pc:sldMkLst>
        <pc:spChg chg="mod ord">
          <ac:chgData name="Matthieu De Mari" userId="dfb708c9-d8dc-439f-9a3b-c772bf4a311c" providerId="ADAL" clId="{0C574F24-0842-4510-AB61-4E12E986D5CF}" dt="2023-01-25T05:24:02.895" v="30198" actId="700"/>
          <ac:spMkLst>
            <pc:docMk/>
            <pc:sldMk cId="1869178321" sldId="561"/>
            <ac:spMk id="2" creationId="{EDFFCDDC-F493-891C-2E09-5E83E32817A4}"/>
          </ac:spMkLst>
        </pc:spChg>
        <pc:spChg chg="mod ord">
          <ac:chgData name="Matthieu De Mari" userId="dfb708c9-d8dc-439f-9a3b-c772bf4a311c" providerId="ADAL" clId="{0C574F24-0842-4510-AB61-4E12E986D5CF}" dt="2023-01-25T05:24:37.573" v="30376" actId="20577"/>
          <ac:spMkLst>
            <pc:docMk/>
            <pc:sldMk cId="1869178321" sldId="561"/>
            <ac:spMk id="3" creationId="{4B1D6F20-0ADA-E25F-255A-06B421904CFE}"/>
          </ac:spMkLst>
        </pc:spChg>
        <pc:spChg chg="del">
          <ac:chgData name="Matthieu De Mari" userId="dfb708c9-d8dc-439f-9a3b-c772bf4a311c" providerId="ADAL" clId="{0C574F24-0842-4510-AB61-4E12E986D5CF}" dt="2023-01-25T05:23:32.226" v="30193" actId="478"/>
          <ac:spMkLst>
            <pc:docMk/>
            <pc:sldMk cId="1869178321" sldId="561"/>
            <ac:spMk id="4" creationId="{CAF45138-FE52-9F2B-736B-EC98023A6343}"/>
          </ac:spMkLst>
        </pc:spChg>
        <pc:picChg chg="add del mod">
          <ac:chgData name="Matthieu De Mari" userId="dfb708c9-d8dc-439f-9a3b-c772bf4a311c" providerId="ADAL" clId="{0C574F24-0842-4510-AB61-4E12E986D5CF}" dt="2023-01-25T05:24:04.719" v="30199" actId="21"/>
          <ac:picMkLst>
            <pc:docMk/>
            <pc:sldMk cId="1869178321" sldId="561"/>
            <ac:picMk id="6" creationId="{4F574149-C76D-F175-0007-345154CD130C}"/>
          </ac:picMkLst>
        </pc:picChg>
      </pc:sldChg>
      <pc:sldChg chg="addSp delSp modSp new mod chgLayout">
        <pc:chgData name="Matthieu De Mari" userId="dfb708c9-d8dc-439f-9a3b-c772bf4a311c" providerId="ADAL" clId="{0C574F24-0842-4510-AB61-4E12E986D5CF}" dt="2023-01-25T05:31:56.845" v="30728" actId="20577"/>
        <pc:sldMkLst>
          <pc:docMk/>
          <pc:sldMk cId="494556532" sldId="562"/>
        </pc:sldMkLst>
        <pc:spChg chg="mod ord">
          <ac:chgData name="Matthieu De Mari" userId="dfb708c9-d8dc-439f-9a3b-c772bf4a311c" providerId="ADAL" clId="{0C574F24-0842-4510-AB61-4E12E986D5CF}" dt="2023-01-25T05:31:56.845" v="30728" actId="20577"/>
          <ac:spMkLst>
            <pc:docMk/>
            <pc:sldMk cId="494556532" sldId="562"/>
            <ac:spMk id="2" creationId="{2215302F-B7B2-26CD-EB4B-FB867D53A56C}"/>
          </ac:spMkLst>
        </pc:spChg>
        <pc:spChg chg="del">
          <ac:chgData name="Matthieu De Mari" userId="dfb708c9-d8dc-439f-9a3b-c772bf4a311c" providerId="ADAL" clId="{0C574F24-0842-4510-AB61-4E12E986D5CF}" dt="2023-01-25T05:25:40.168" v="30404" actId="478"/>
          <ac:spMkLst>
            <pc:docMk/>
            <pc:sldMk cId="494556532" sldId="562"/>
            <ac:spMk id="3" creationId="{6D2C20A4-B67E-C84D-B078-920141F426B1}"/>
          </ac:spMkLst>
        </pc:spChg>
        <pc:spChg chg="del">
          <ac:chgData name="Matthieu De Mari" userId="dfb708c9-d8dc-439f-9a3b-c772bf4a311c" providerId="ADAL" clId="{0C574F24-0842-4510-AB61-4E12E986D5CF}" dt="2023-01-25T05:25:39.130" v="30403" actId="478"/>
          <ac:spMkLst>
            <pc:docMk/>
            <pc:sldMk cId="494556532" sldId="562"/>
            <ac:spMk id="4" creationId="{E9B9952D-1FA3-450A-67EB-738534978835}"/>
          </ac:spMkLst>
        </pc:spChg>
        <pc:spChg chg="add mod ord">
          <ac:chgData name="Matthieu De Mari" userId="dfb708c9-d8dc-439f-9a3b-c772bf4a311c" providerId="ADAL" clId="{0C574F24-0842-4510-AB61-4E12E986D5CF}" dt="2023-01-25T05:31:41.092" v="30675" actId="20577"/>
          <ac:spMkLst>
            <pc:docMk/>
            <pc:sldMk cId="494556532" sldId="562"/>
            <ac:spMk id="7" creationId="{D518979B-485A-1F91-718D-3D2067DBEA0B}"/>
          </ac:spMkLst>
        </pc:spChg>
        <pc:spChg chg="add del mod ord">
          <ac:chgData name="Matthieu De Mari" userId="dfb708c9-d8dc-439f-9a3b-c772bf4a311c" providerId="ADAL" clId="{0C574F24-0842-4510-AB61-4E12E986D5CF}" dt="2023-01-25T05:25:53.079" v="30410" actId="478"/>
          <ac:spMkLst>
            <pc:docMk/>
            <pc:sldMk cId="494556532" sldId="562"/>
            <ac:spMk id="8" creationId="{A2FB1102-D7C8-A00B-46AB-1EDE0488D8B7}"/>
          </ac:spMkLst>
        </pc:spChg>
        <pc:picChg chg="add mod">
          <ac:chgData name="Matthieu De Mari" userId="dfb708c9-d8dc-439f-9a3b-c772bf4a311c" providerId="ADAL" clId="{0C574F24-0842-4510-AB61-4E12E986D5CF}" dt="2023-01-25T05:25:54.695" v="30411" actId="1076"/>
          <ac:picMkLst>
            <pc:docMk/>
            <pc:sldMk cId="494556532" sldId="562"/>
            <ac:picMk id="6" creationId="{6AB4E7E0-9F9E-53A8-41D4-0D1078EC55AA}"/>
          </ac:picMkLst>
        </pc:picChg>
      </pc:sldChg>
      <pc:sldChg chg="addSp delSp modSp new mod modClrScheme chgLayout">
        <pc:chgData name="Matthieu De Mari" userId="dfb708c9-d8dc-439f-9a3b-c772bf4a311c" providerId="ADAL" clId="{0C574F24-0842-4510-AB61-4E12E986D5CF}" dt="2023-01-25T05:34:22.160" v="30829" actId="20577"/>
        <pc:sldMkLst>
          <pc:docMk/>
          <pc:sldMk cId="2659795063" sldId="563"/>
        </pc:sldMkLst>
        <pc:spChg chg="mod ord">
          <ac:chgData name="Matthieu De Mari" userId="dfb708c9-d8dc-439f-9a3b-c772bf4a311c" providerId="ADAL" clId="{0C574F24-0842-4510-AB61-4E12E986D5CF}" dt="2023-01-25T05:32:16.759" v="30733" actId="700"/>
          <ac:spMkLst>
            <pc:docMk/>
            <pc:sldMk cId="2659795063" sldId="563"/>
            <ac:spMk id="2" creationId="{BF44384B-85D2-3792-0E49-F97AF47DA424}"/>
          </ac:spMkLst>
        </pc:spChg>
        <pc:spChg chg="del">
          <ac:chgData name="Matthieu De Mari" userId="dfb708c9-d8dc-439f-9a3b-c772bf4a311c" providerId="ADAL" clId="{0C574F24-0842-4510-AB61-4E12E986D5CF}" dt="2023-01-25T05:32:01.502" v="30730" actId="478"/>
          <ac:spMkLst>
            <pc:docMk/>
            <pc:sldMk cId="2659795063" sldId="563"/>
            <ac:spMk id="3" creationId="{A1AF9BAC-4B7C-66B8-9A17-291D14AC5A13}"/>
          </ac:spMkLst>
        </pc:spChg>
        <pc:spChg chg="del">
          <ac:chgData name="Matthieu De Mari" userId="dfb708c9-d8dc-439f-9a3b-c772bf4a311c" providerId="ADAL" clId="{0C574F24-0842-4510-AB61-4E12E986D5CF}" dt="2023-01-25T05:32:00.777" v="30729" actId="478"/>
          <ac:spMkLst>
            <pc:docMk/>
            <pc:sldMk cId="2659795063" sldId="563"/>
            <ac:spMk id="4" creationId="{870A9636-BD17-FE31-3079-60CA2FFEA854}"/>
          </ac:spMkLst>
        </pc:spChg>
        <pc:spChg chg="add mod ord">
          <ac:chgData name="Matthieu De Mari" userId="dfb708c9-d8dc-439f-9a3b-c772bf4a311c" providerId="ADAL" clId="{0C574F24-0842-4510-AB61-4E12E986D5CF}" dt="2023-01-25T05:34:22.160" v="30829" actId="20577"/>
          <ac:spMkLst>
            <pc:docMk/>
            <pc:sldMk cId="2659795063" sldId="563"/>
            <ac:spMk id="7" creationId="{A2AD8076-6887-CB42-016B-8FBD46BE46D9}"/>
          </ac:spMkLst>
        </pc:spChg>
        <pc:picChg chg="add del">
          <ac:chgData name="Matthieu De Mari" userId="dfb708c9-d8dc-439f-9a3b-c772bf4a311c" providerId="ADAL" clId="{0C574F24-0842-4510-AB61-4E12E986D5CF}" dt="2023-01-25T05:32:03.775" v="30732" actId="478"/>
          <ac:picMkLst>
            <pc:docMk/>
            <pc:sldMk cId="2659795063" sldId="563"/>
            <ac:picMk id="6" creationId="{3D25110B-D44A-1AF8-FEC1-8903D90F787A}"/>
          </ac:picMkLst>
        </pc:picChg>
      </pc:sldChg>
      <pc:sldChg chg="addSp delSp modSp add mod">
        <pc:chgData name="Matthieu De Mari" userId="dfb708c9-d8dc-439f-9a3b-c772bf4a311c" providerId="ADAL" clId="{0C574F24-0842-4510-AB61-4E12E986D5CF}" dt="2023-01-25T05:34:57.650" v="30837" actId="1076"/>
        <pc:sldMkLst>
          <pc:docMk/>
          <pc:sldMk cId="3208516839" sldId="564"/>
        </pc:sldMkLst>
        <pc:spChg chg="add del mod">
          <ac:chgData name="Matthieu De Mari" userId="dfb708c9-d8dc-439f-9a3b-c772bf4a311c" providerId="ADAL" clId="{0C574F24-0842-4510-AB61-4E12E986D5CF}" dt="2023-01-25T05:34:36.034" v="30832" actId="478"/>
          <ac:spMkLst>
            <pc:docMk/>
            <pc:sldMk cId="3208516839" sldId="564"/>
            <ac:spMk id="4" creationId="{07233C02-8D36-DE30-DACC-77A5148D0FCA}"/>
          </ac:spMkLst>
        </pc:spChg>
        <pc:spChg chg="del">
          <ac:chgData name="Matthieu De Mari" userId="dfb708c9-d8dc-439f-9a3b-c772bf4a311c" providerId="ADAL" clId="{0C574F24-0842-4510-AB61-4E12E986D5CF}" dt="2023-01-25T05:34:35.334" v="30831" actId="478"/>
          <ac:spMkLst>
            <pc:docMk/>
            <pc:sldMk cId="3208516839" sldId="564"/>
            <ac:spMk id="7" creationId="{A2AD8076-6887-CB42-016B-8FBD46BE46D9}"/>
          </ac:spMkLst>
        </pc:spChg>
        <pc:picChg chg="add mod">
          <ac:chgData name="Matthieu De Mari" userId="dfb708c9-d8dc-439f-9a3b-c772bf4a311c" providerId="ADAL" clId="{0C574F24-0842-4510-AB61-4E12E986D5CF}" dt="2023-01-25T05:34:57.650" v="30837" actId="1076"/>
          <ac:picMkLst>
            <pc:docMk/>
            <pc:sldMk cId="3208516839" sldId="564"/>
            <ac:picMk id="6" creationId="{9D8A61F5-3D15-A806-6CDD-6E7C348E772D}"/>
          </ac:picMkLst>
        </pc:picChg>
      </pc:sldChg>
      <pc:sldChg chg="addSp delSp modSp new mod modClrScheme chgLayout">
        <pc:chgData name="Matthieu De Mari" userId="dfb708c9-d8dc-439f-9a3b-c772bf4a311c" providerId="ADAL" clId="{0C574F24-0842-4510-AB61-4E12E986D5CF}" dt="2023-01-25T05:36:55.722" v="31089" actId="113"/>
        <pc:sldMkLst>
          <pc:docMk/>
          <pc:sldMk cId="2506094589" sldId="565"/>
        </pc:sldMkLst>
        <pc:spChg chg="del">
          <ac:chgData name="Matthieu De Mari" userId="dfb708c9-d8dc-439f-9a3b-c772bf4a311c" providerId="ADAL" clId="{0C574F24-0842-4510-AB61-4E12E986D5CF}" dt="2023-01-25T05:35:18.289" v="30840" actId="478"/>
          <ac:spMkLst>
            <pc:docMk/>
            <pc:sldMk cId="2506094589" sldId="565"/>
            <ac:spMk id="2" creationId="{C50DCB0C-1D78-7FDF-EE9D-3B7F318CA6F7}"/>
          </ac:spMkLst>
        </pc:spChg>
        <pc:spChg chg="del">
          <ac:chgData name="Matthieu De Mari" userId="dfb708c9-d8dc-439f-9a3b-c772bf4a311c" providerId="ADAL" clId="{0C574F24-0842-4510-AB61-4E12E986D5CF}" dt="2023-01-25T05:35:17.498" v="30839" actId="478"/>
          <ac:spMkLst>
            <pc:docMk/>
            <pc:sldMk cId="2506094589" sldId="565"/>
            <ac:spMk id="3" creationId="{39DFF5F9-49BC-BFBE-F98A-185F0282EAAA}"/>
          </ac:spMkLst>
        </pc:spChg>
        <pc:spChg chg="add mod ord">
          <ac:chgData name="Matthieu De Mari" userId="dfb708c9-d8dc-439f-9a3b-c772bf4a311c" providerId="ADAL" clId="{0C574F24-0842-4510-AB61-4E12E986D5CF}" dt="2023-01-25T05:35:48.111" v="30859" actId="20577"/>
          <ac:spMkLst>
            <pc:docMk/>
            <pc:sldMk cId="2506094589" sldId="565"/>
            <ac:spMk id="6" creationId="{182A473B-52F1-F6BE-BDF1-62FD170B5BAC}"/>
          </ac:spMkLst>
        </pc:spChg>
        <pc:spChg chg="add mod ord">
          <ac:chgData name="Matthieu De Mari" userId="dfb708c9-d8dc-439f-9a3b-c772bf4a311c" providerId="ADAL" clId="{0C574F24-0842-4510-AB61-4E12E986D5CF}" dt="2023-01-25T05:36:55.722" v="31089" actId="113"/>
          <ac:spMkLst>
            <pc:docMk/>
            <pc:sldMk cId="2506094589" sldId="565"/>
            <ac:spMk id="7" creationId="{351BBB68-C97A-F968-8AD2-DE508BF2C073}"/>
          </ac:spMkLst>
        </pc:spChg>
        <pc:spChg chg="add del mod ord">
          <ac:chgData name="Matthieu De Mari" userId="dfb708c9-d8dc-439f-9a3b-c772bf4a311c" providerId="ADAL" clId="{0C574F24-0842-4510-AB61-4E12E986D5CF}" dt="2023-01-25T05:35:37.341" v="30845" actId="478"/>
          <ac:spMkLst>
            <pc:docMk/>
            <pc:sldMk cId="2506094589" sldId="565"/>
            <ac:spMk id="8" creationId="{56E349E9-7701-1856-B960-B3CEF81A437A}"/>
          </ac:spMkLst>
        </pc:spChg>
        <pc:picChg chg="add mod">
          <ac:chgData name="Matthieu De Mari" userId="dfb708c9-d8dc-439f-9a3b-c772bf4a311c" providerId="ADAL" clId="{0C574F24-0842-4510-AB61-4E12E986D5CF}" dt="2023-01-25T05:35:31.810" v="30843" actId="1076"/>
          <ac:picMkLst>
            <pc:docMk/>
            <pc:sldMk cId="2506094589" sldId="565"/>
            <ac:picMk id="5" creationId="{36123BC0-70CA-3C75-E622-ABD557DA9A48}"/>
          </ac:picMkLst>
        </pc:picChg>
      </pc:sldChg>
      <pc:sldChg chg="addSp delSp modSp new mod">
        <pc:chgData name="Matthieu De Mari" userId="dfb708c9-d8dc-439f-9a3b-c772bf4a311c" providerId="ADAL" clId="{0C574F24-0842-4510-AB61-4E12E986D5CF}" dt="2023-01-25T05:40:31.912" v="31287" actId="14100"/>
        <pc:sldMkLst>
          <pc:docMk/>
          <pc:sldMk cId="2861982866" sldId="566"/>
        </pc:sldMkLst>
        <pc:spChg chg="del">
          <ac:chgData name="Matthieu De Mari" userId="dfb708c9-d8dc-439f-9a3b-c772bf4a311c" providerId="ADAL" clId="{0C574F24-0842-4510-AB61-4E12E986D5CF}" dt="2023-01-25T05:38:08.094" v="31091" actId="478"/>
          <ac:spMkLst>
            <pc:docMk/>
            <pc:sldMk cId="2861982866" sldId="566"/>
            <ac:spMk id="2" creationId="{5F494E2C-6F8A-05CF-D52D-DC0BF13795DB}"/>
          </ac:spMkLst>
        </pc:spChg>
        <pc:spChg chg="del">
          <ac:chgData name="Matthieu De Mari" userId="dfb708c9-d8dc-439f-9a3b-c772bf4a311c" providerId="ADAL" clId="{0C574F24-0842-4510-AB61-4E12E986D5CF}" dt="2023-01-25T05:38:09.537" v="31092" actId="478"/>
          <ac:spMkLst>
            <pc:docMk/>
            <pc:sldMk cId="2861982866" sldId="566"/>
            <ac:spMk id="3" creationId="{30625EB4-C2BA-0ACC-3529-630135B8F835}"/>
          </ac:spMkLst>
        </pc:spChg>
        <pc:spChg chg="del">
          <ac:chgData name="Matthieu De Mari" userId="dfb708c9-d8dc-439f-9a3b-c772bf4a311c" providerId="ADAL" clId="{0C574F24-0842-4510-AB61-4E12E986D5CF}" dt="2023-01-25T05:38:10.235" v="31093" actId="478"/>
          <ac:spMkLst>
            <pc:docMk/>
            <pc:sldMk cId="2861982866" sldId="566"/>
            <ac:spMk id="4" creationId="{DE1B2FDC-CFFA-B7C7-F465-3ADA6DC4758C}"/>
          </ac:spMkLst>
        </pc:spChg>
        <pc:spChg chg="add del">
          <ac:chgData name="Matthieu De Mari" userId="dfb708c9-d8dc-439f-9a3b-c772bf4a311c" providerId="ADAL" clId="{0C574F24-0842-4510-AB61-4E12E986D5CF}" dt="2023-01-25T05:38:51.360" v="31102" actId="478"/>
          <ac:spMkLst>
            <pc:docMk/>
            <pc:sldMk cId="2861982866" sldId="566"/>
            <ac:spMk id="11" creationId="{71A9FC5D-FC5F-B35A-091F-9AAAE8B05CD2}"/>
          </ac:spMkLst>
        </pc:spChg>
        <pc:spChg chg="add mod">
          <ac:chgData name="Matthieu De Mari" userId="dfb708c9-d8dc-439f-9a3b-c772bf4a311c" providerId="ADAL" clId="{0C574F24-0842-4510-AB61-4E12E986D5CF}" dt="2023-01-25T05:39:50.890" v="31273" actId="207"/>
          <ac:spMkLst>
            <pc:docMk/>
            <pc:sldMk cId="2861982866" sldId="566"/>
            <ac:spMk id="12" creationId="{DD3CD9CC-3DB1-E108-6A9D-978D92CBFE28}"/>
          </ac:spMkLst>
        </pc:spChg>
        <pc:picChg chg="add mod">
          <ac:chgData name="Matthieu De Mari" userId="dfb708c9-d8dc-439f-9a3b-c772bf4a311c" providerId="ADAL" clId="{0C574F24-0842-4510-AB61-4E12E986D5CF}" dt="2023-01-25T05:38:13.807" v="31095" actId="1076"/>
          <ac:picMkLst>
            <pc:docMk/>
            <pc:sldMk cId="2861982866" sldId="566"/>
            <ac:picMk id="6" creationId="{90BDD955-8C6C-6B79-E4D7-D77E989DD9CB}"/>
          </ac:picMkLst>
        </pc:picChg>
        <pc:picChg chg="add mod">
          <ac:chgData name="Matthieu De Mari" userId="dfb708c9-d8dc-439f-9a3b-c772bf4a311c" providerId="ADAL" clId="{0C574F24-0842-4510-AB61-4E12E986D5CF}" dt="2023-01-25T05:38:25.761" v="31097" actId="1076"/>
          <ac:picMkLst>
            <pc:docMk/>
            <pc:sldMk cId="2861982866" sldId="566"/>
            <ac:picMk id="8" creationId="{0F78550A-E6DE-7CC0-7837-FC2B1D24AC42}"/>
          </ac:picMkLst>
        </pc:picChg>
        <pc:picChg chg="add mod">
          <ac:chgData name="Matthieu De Mari" userId="dfb708c9-d8dc-439f-9a3b-c772bf4a311c" providerId="ADAL" clId="{0C574F24-0842-4510-AB61-4E12E986D5CF}" dt="2023-01-25T05:38:41.814" v="31100" actId="1076"/>
          <ac:picMkLst>
            <pc:docMk/>
            <pc:sldMk cId="2861982866" sldId="566"/>
            <ac:picMk id="10" creationId="{072B0F04-E003-8681-9F9A-699B20E267B0}"/>
          </ac:picMkLst>
        </pc:picChg>
        <pc:cxnChg chg="add mod">
          <ac:chgData name="Matthieu De Mari" userId="dfb708c9-d8dc-439f-9a3b-c772bf4a311c" providerId="ADAL" clId="{0C574F24-0842-4510-AB61-4E12E986D5CF}" dt="2023-01-25T05:40:31.912" v="31287" actId="14100"/>
          <ac:cxnSpMkLst>
            <pc:docMk/>
            <pc:sldMk cId="2861982866" sldId="566"/>
            <ac:cxnSpMk id="14" creationId="{C64E9A37-A7F7-360B-952C-B89423628496}"/>
          </ac:cxnSpMkLst>
        </pc:cxnChg>
        <pc:cxnChg chg="add mod">
          <ac:chgData name="Matthieu De Mari" userId="dfb708c9-d8dc-439f-9a3b-c772bf4a311c" providerId="ADAL" clId="{0C574F24-0842-4510-AB61-4E12E986D5CF}" dt="2023-01-25T05:40:17.406" v="31281" actId="208"/>
          <ac:cxnSpMkLst>
            <pc:docMk/>
            <pc:sldMk cId="2861982866" sldId="566"/>
            <ac:cxnSpMk id="15" creationId="{AE292570-28B5-65D3-67EE-A694DF11DD12}"/>
          </ac:cxnSpMkLst>
        </pc:cxnChg>
        <pc:cxnChg chg="add mod">
          <ac:chgData name="Matthieu De Mari" userId="dfb708c9-d8dc-439f-9a3b-c772bf4a311c" providerId="ADAL" clId="{0C574F24-0842-4510-AB61-4E12E986D5CF}" dt="2023-01-25T05:40:25.270" v="31285" actId="208"/>
          <ac:cxnSpMkLst>
            <pc:docMk/>
            <pc:sldMk cId="2861982866" sldId="566"/>
            <ac:cxnSpMk id="17" creationId="{A1A0F1C2-C1CE-6209-2479-EE59FD4158C5}"/>
          </ac:cxnSpMkLst>
        </pc:cxnChg>
      </pc:sldChg>
      <pc:sldChg chg="addSp delSp modSp new mod modClrScheme chgLayout">
        <pc:chgData name="Matthieu De Mari" userId="dfb708c9-d8dc-439f-9a3b-c772bf4a311c" providerId="ADAL" clId="{0C574F24-0842-4510-AB61-4E12E986D5CF}" dt="2023-01-25T06:37:44.777" v="31741" actId="14100"/>
        <pc:sldMkLst>
          <pc:docMk/>
          <pc:sldMk cId="2118947663" sldId="567"/>
        </pc:sldMkLst>
        <pc:spChg chg="mod ord">
          <ac:chgData name="Matthieu De Mari" userId="dfb708c9-d8dc-439f-9a3b-c772bf4a311c" providerId="ADAL" clId="{0C574F24-0842-4510-AB61-4E12E986D5CF}" dt="2023-01-25T05:41:42.522" v="31329" actId="700"/>
          <ac:spMkLst>
            <pc:docMk/>
            <pc:sldMk cId="2118947663" sldId="567"/>
            <ac:spMk id="2" creationId="{9CC13842-7F62-CF52-EA5A-6F60E0A459F1}"/>
          </ac:spMkLst>
        </pc:spChg>
        <pc:spChg chg="del mod ord">
          <ac:chgData name="Matthieu De Mari" userId="dfb708c9-d8dc-439f-9a3b-c772bf4a311c" providerId="ADAL" clId="{0C574F24-0842-4510-AB61-4E12E986D5CF}" dt="2023-01-25T05:41:42.522" v="31329" actId="700"/>
          <ac:spMkLst>
            <pc:docMk/>
            <pc:sldMk cId="2118947663" sldId="567"/>
            <ac:spMk id="3" creationId="{D7FBE282-E823-0867-4736-2C68FD51AB7B}"/>
          </ac:spMkLst>
        </pc:spChg>
        <pc:spChg chg="del">
          <ac:chgData name="Matthieu De Mari" userId="dfb708c9-d8dc-439f-9a3b-c772bf4a311c" providerId="ADAL" clId="{0C574F24-0842-4510-AB61-4E12E986D5CF}" dt="2023-01-25T05:41:33.114" v="31326" actId="478"/>
          <ac:spMkLst>
            <pc:docMk/>
            <pc:sldMk cId="2118947663" sldId="567"/>
            <ac:spMk id="4" creationId="{76478DB4-469C-88B0-1833-26CFBD1E9D77}"/>
          </ac:spMkLst>
        </pc:spChg>
        <pc:spChg chg="add mod ord">
          <ac:chgData name="Matthieu De Mari" userId="dfb708c9-d8dc-439f-9a3b-c772bf4a311c" providerId="ADAL" clId="{0C574F24-0842-4510-AB61-4E12E986D5CF}" dt="2023-01-25T06:37:39.612" v="31739" actId="20577"/>
          <ac:spMkLst>
            <pc:docMk/>
            <pc:sldMk cId="2118947663" sldId="567"/>
            <ac:spMk id="7" creationId="{E8A6B828-D9CD-5DA9-3D1E-6F24E022DFCC}"/>
          </ac:spMkLst>
        </pc:spChg>
        <pc:picChg chg="add mod">
          <ac:chgData name="Matthieu De Mari" userId="dfb708c9-d8dc-439f-9a3b-c772bf4a311c" providerId="ADAL" clId="{0C574F24-0842-4510-AB61-4E12E986D5CF}" dt="2023-01-25T06:37:44.777" v="31741" actId="14100"/>
          <ac:picMkLst>
            <pc:docMk/>
            <pc:sldMk cId="2118947663" sldId="567"/>
            <ac:picMk id="6" creationId="{A3C78C1D-9A19-BD60-AD2B-0ACC41A21711}"/>
          </ac:picMkLst>
        </pc:picChg>
      </pc:sldChg>
      <pc:sldChg chg="addSp delSp modSp new mod modClrScheme chgLayout">
        <pc:chgData name="Matthieu De Mari" userId="dfb708c9-d8dc-439f-9a3b-c772bf4a311c" providerId="ADAL" clId="{0C574F24-0842-4510-AB61-4E12E986D5CF}" dt="2023-01-25T07:11:45.683" v="32316" actId="113"/>
        <pc:sldMkLst>
          <pc:docMk/>
          <pc:sldMk cId="209871370" sldId="568"/>
        </pc:sldMkLst>
        <pc:spChg chg="mod ord">
          <ac:chgData name="Matthieu De Mari" userId="dfb708c9-d8dc-439f-9a3b-c772bf4a311c" providerId="ADAL" clId="{0C574F24-0842-4510-AB61-4E12E986D5CF}" dt="2023-01-25T07:03:58.514" v="31913" actId="700"/>
          <ac:spMkLst>
            <pc:docMk/>
            <pc:sldMk cId="209871370" sldId="568"/>
            <ac:spMk id="2" creationId="{FE7FC3C7-E510-3203-5C24-A976AECCABAC}"/>
          </ac:spMkLst>
        </pc:spChg>
        <pc:spChg chg="mod ord">
          <ac:chgData name="Matthieu De Mari" userId="dfb708c9-d8dc-439f-9a3b-c772bf4a311c" providerId="ADAL" clId="{0C574F24-0842-4510-AB61-4E12E986D5CF}" dt="2023-01-25T07:11:21.204" v="32292" actId="27636"/>
          <ac:spMkLst>
            <pc:docMk/>
            <pc:sldMk cId="209871370" sldId="568"/>
            <ac:spMk id="3" creationId="{5AA41464-B2B5-4EE7-DEF2-910D29FE3DA2}"/>
          </ac:spMkLst>
        </pc:spChg>
        <pc:spChg chg="add mod ord">
          <ac:chgData name="Matthieu De Mari" userId="dfb708c9-d8dc-439f-9a3b-c772bf4a311c" providerId="ADAL" clId="{0C574F24-0842-4510-AB61-4E12E986D5CF}" dt="2023-01-25T07:11:45.683" v="32316" actId="113"/>
          <ac:spMkLst>
            <pc:docMk/>
            <pc:sldMk cId="209871370" sldId="568"/>
            <ac:spMk id="4" creationId="{6015A871-4BC2-F7F0-8601-4602D259B706}"/>
          </ac:spMkLst>
        </pc:spChg>
        <pc:spChg chg="add del">
          <ac:chgData name="Matthieu De Mari" userId="dfb708c9-d8dc-439f-9a3b-c772bf4a311c" providerId="ADAL" clId="{0C574F24-0842-4510-AB61-4E12E986D5CF}" dt="2023-01-25T07:08:07.244" v="32106"/>
          <ac:spMkLst>
            <pc:docMk/>
            <pc:sldMk cId="209871370" sldId="568"/>
            <ac:spMk id="5" creationId="{C56C94B1-144D-F965-41B0-56C005273D22}"/>
          </ac:spMkLst>
        </pc:spChg>
        <pc:spChg chg="add del">
          <ac:chgData name="Matthieu De Mari" userId="dfb708c9-d8dc-439f-9a3b-c772bf4a311c" providerId="ADAL" clId="{0C574F24-0842-4510-AB61-4E12E986D5CF}" dt="2023-01-25T07:08:09.988" v="32108"/>
          <ac:spMkLst>
            <pc:docMk/>
            <pc:sldMk cId="209871370" sldId="568"/>
            <ac:spMk id="6" creationId="{26C6EB8D-F856-83E5-0360-FD054C79CE7B}"/>
          </ac:spMkLst>
        </pc:spChg>
      </pc:sldChg>
      <pc:sldChg chg="modSp add mod">
        <pc:chgData name="Matthieu De Mari" userId="dfb708c9-d8dc-439f-9a3b-c772bf4a311c" providerId="ADAL" clId="{0C574F24-0842-4510-AB61-4E12E986D5CF}" dt="2023-01-25T07:00:13.334" v="31760" actId="20577"/>
        <pc:sldMkLst>
          <pc:docMk/>
          <pc:sldMk cId="3190040579" sldId="569"/>
        </pc:sldMkLst>
        <pc:spChg chg="mod">
          <ac:chgData name="Matthieu De Mari" userId="dfb708c9-d8dc-439f-9a3b-c772bf4a311c" providerId="ADAL" clId="{0C574F24-0842-4510-AB61-4E12E986D5CF}" dt="2023-01-25T07:00:13.334" v="31760" actId="20577"/>
          <ac:spMkLst>
            <pc:docMk/>
            <pc:sldMk cId="3190040579" sldId="569"/>
            <ac:spMk id="5" creationId="{7D0CB248-82F3-414A-84E4-14EF63C7FB27}"/>
          </ac:spMkLst>
        </pc:spChg>
      </pc:sldChg>
      <pc:sldChg chg="modSp new mod ord">
        <pc:chgData name="Matthieu De Mari" userId="dfb708c9-d8dc-439f-9a3b-c772bf4a311c" providerId="ADAL" clId="{0C574F24-0842-4510-AB61-4E12E986D5CF}" dt="2023-01-25T07:06:27.799" v="32098" actId="20577"/>
        <pc:sldMkLst>
          <pc:docMk/>
          <pc:sldMk cId="548617228" sldId="570"/>
        </pc:sldMkLst>
        <pc:spChg chg="mod">
          <ac:chgData name="Matthieu De Mari" userId="dfb708c9-d8dc-439f-9a3b-c772bf4a311c" providerId="ADAL" clId="{0C574F24-0842-4510-AB61-4E12E986D5CF}" dt="2023-01-25T07:01:20.152" v="31792" actId="20577"/>
          <ac:spMkLst>
            <pc:docMk/>
            <pc:sldMk cId="548617228" sldId="570"/>
            <ac:spMk id="2" creationId="{01BA4A12-42C1-4189-603A-5E1F4771759C}"/>
          </ac:spMkLst>
        </pc:spChg>
        <pc:spChg chg="mod">
          <ac:chgData name="Matthieu De Mari" userId="dfb708c9-d8dc-439f-9a3b-c772bf4a311c" providerId="ADAL" clId="{0C574F24-0842-4510-AB61-4E12E986D5CF}" dt="2023-01-25T07:06:27.799" v="32098" actId="20577"/>
          <ac:spMkLst>
            <pc:docMk/>
            <pc:sldMk cId="548617228" sldId="570"/>
            <ac:spMk id="3" creationId="{E475B357-0886-EDDA-5F55-77F580FB4D9B}"/>
          </ac:spMkLst>
        </pc:spChg>
      </pc:sldChg>
      <pc:sldChg chg="add">
        <pc:chgData name="Matthieu De Mari" userId="dfb708c9-d8dc-439f-9a3b-c772bf4a311c" providerId="ADAL" clId="{0C574F24-0842-4510-AB61-4E12E986D5CF}" dt="2023-01-25T07:06:41.946" v="32099"/>
        <pc:sldMkLst>
          <pc:docMk/>
          <pc:sldMk cId="353688173" sldId="571"/>
        </pc:sldMkLst>
      </pc:sldChg>
      <pc:sldChg chg="delSp modSp add mod modClrScheme chgLayout">
        <pc:chgData name="Matthieu De Mari" userId="dfb708c9-d8dc-439f-9a3b-c772bf4a311c" providerId="ADAL" clId="{0C574F24-0842-4510-AB61-4E12E986D5CF}" dt="2023-01-25T07:25:49.505" v="33336" actId="27636"/>
        <pc:sldMkLst>
          <pc:docMk/>
          <pc:sldMk cId="757709305" sldId="572"/>
        </pc:sldMkLst>
        <pc:spChg chg="mod ord">
          <ac:chgData name="Matthieu De Mari" userId="dfb708c9-d8dc-439f-9a3b-c772bf4a311c" providerId="ADAL" clId="{0C574F24-0842-4510-AB61-4E12E986D5CF}" dt="2023-01-25T07:15:36.760" v="32431" actId="700"/>
          <ac:spMkLst>
            <pc:docMk/>
            <pc:sldMk cId="757709305" sldId="572"/>
            <ac:spMk id="2" creationId="{FE7FC3C7-E510-3203-5C24-A976AECCABAC}"/>
          </ac:spMkLst>
        </pc:spChg>
        <pc:spChg chg="mod ord">
          <ac:chgData name="Matthieu De Mari" userId="dfb708c9-d8dc-439f-9a3b-c772bf4a311c" providerId="ADAL" clId="{0C574F24-0842-4510-AB61-4E12E986D5CF}" dt="2023-01-25T07:25:49.505" v="33336" actId="27636"/>
          <ac:spMkLst>
            <pc:docMk/>
            <pc:sldMk cId="757709305" sldId="572"/>
            <ac:spMk id="3" creationId="{5AA41464-B2B5-4EE7-DEF2-910D29FE3DA2}"/>
          </ac:spMkLst>
        </pc:spChg>
        <pc:spChg chg="del mod ord">
          <ac:chgData name="Matthieu De Mari" userId="dfb708c9-d8dc-439f-9a3b-c772bf4a311c" providerId="ADAL" clId="{0C574F24-0842-4510-AB61-4E12E986D5CF}" dt="2023-01-25T07:15:39.164" v="32432" actId="478"/>
          <ac:spMkLst>
            <pc:docMk/>
            <pc:sldMk cId="757709305" sldId="572"/>
            <ac:spMk id="4" creationId="{6015A871-4BC2-F7F0-8601-4602D259B706}"/>
          </ac:spMkLst>
        </pc:spChg>
      </pc:sldChg>
      <pc:sldChg chg="modSp add mod">
        <pc:chgData name="Matthieu De Mari" userId="dfb708c9-d8dc-439f-9a3b-c772bf4a311c" providerId="ADAL" clId="{0C574F24-0842-4510-AB61-4E12E986D5CF}" dt="2023-01-25T07:24:18.574" v="33231" actId="20577"/>
        <pc:sldMkLst>
          <pc:docMk/>
          <pc:sldMk cId="3960741178" sldId="573"/>
        </pc:sldMkLst>
        <pc:spChg chg="mod">
          <ac:chgData name="Matthieu De Mari" userId="dfb708c9-d8dc-439f-9a3b-c772bf4a311c" providerId="ADAL" clId="{0C574F24-0842-4510-AB61-4E12E986D5CF}" dt="2023-01-25T07:18:54.237" v="32953" actId="20577"/>
          <ac:spMkLst>
            <pc:docMk/>
            <pc:sldMk cId="3960741178" sldId="573"/>
            <ac:spMk id="2" creationId="{FE7FC3C7-E510-3203-5C24-A976AECCABAC}"/>
          </ac:spMkLst>
        </pc:spChg>
        <pc:spChg chg="mod">
          <ac:chgData name="Matthieu De Mari" userId="dfb708c9-d8dc-439f-9a3b-c772bf4a311c" providerId="ADAL" clId="{0C574F24-0842-4510-AB61-4E12E986D5CF}" dt="2023-01-25T07:24:18.574" v="33231" actId="20577"/>
          <ac:spMkLst>
            <pc:docMk/>
            <pc:sldMk cId="3960741178" sldId="573"/>
            <ac:spMk id="3" creationId="{5AA41464-B2B5-4EE7-DEF2-910D29FE3DA2}"/>
          </ac:spMkLst>
        </pc:spChg>
      </pc:sldChg>
      <pc:sldChg chg="modSp add mod">
        <pc:chgData name="Matthieu De Mari" userId="dfb708c9-d8dc-439f-9a3b-c772bf4a311c" providerId="ADAL" clId="{0C574F24-0842-4510-AB61-4E12E986D5CF}" dt="2023-01-25T07:28:58.328" v="33526"/>
        <pc:sldMkLst>
          <pc:docMk/>
          <pc:sldMk cId="2111657733" sldId="574"/>
        </pc:sldMkLst>
        <pc:spChg chg="mod">
          <ac:chgData name="Matthieu De Mari" userId="dfb708c9-d8dc-439f-9a3b-c772bf4a311c" providerId="ADAL" clId="{0C574F24-0842-4510-AB61-4E12E986D5CF}" dt="2023-01-25T07:28:58.328" v="33526"/>
          <ac:spMkLst>
            <pc:docMk/>
            <pc:sldMk cId="2111657733" sldId="574"/>
            <ac:spMk id="3" creationId="{5AA41464-B2B5-4EE7-DEF2-910D29FE3DA2}"/>
          </ac:spMkLst>
        </pc:spChg>
      </pc:sldChg>
      <pc:sldChg chg="modSp add mod">
        <pc:chgData name="Matthieu De Mari" userId="dfb708c9-d8dc-439f-9a3b-c772bf4a311c" providerId="ADAL" clId="{0C574F24-0842-4510-AB61-4E12E986D5CF}" dt="2023-01-25T07:30:03.229" v="33569" actId="20577"/>
        <pc:sldMkLst>
          <pc:docMk/>
          <pc:sldMk cId="2674170786" sldId="575"/>
        </pc:sldMkLst>
        <pc:spChg chg="mod">
          <ac:chgData name="Matthieu De Mari" userId="dfb708c9-d8dc-439f-9a3b-c772bf4a311c" providerId="ADAL" clId="{0C574F24-0842-4510-AB61-4E12E986D5CF}" dt="2023-01-25T07:30:03.229" v="33569" actId="20577"/>
          <ac:spMkLst>
            <pc:docMk/>
            <pc:sldMk cId="2674170786" sldId="575"/>
            <ac:spMk id="3" creationId="{5AA41464-B2B5-4EE7-DEF2-910D29FE3DA2}"/>
          </ac:spMkLst>
        </pc:spChg>
      </pc:sldChg>
      <pc:sldChg chg="modSp add mod">
        <pc:chgData name="Matthieu De Mari" userId="dfb708c9-d8dc-439f-9a3b-c772bf4a311c" providerId="ADAL" clId="{0C574F24-0842-4510-AB61-4E12E986D5CF}" dt="2023-01-25T07:33:24.713" v="33766" actId="20577"/>
        <pc:sldMkLst>
          <pc:docMk/>
          <pc:sldMk cId="4180016153" sldId="576"/>
        </pc:sldMkLst>
        <pc:spChg chg="mod">
          <ac:chgData name="Matthieu De Mari" userId="dfb708c9-d8dc-439f-9a3b-c772bf4a311c" providerId="ADAL" clId="{0C574F24-0842-4510-AB61-4E12E986D5CF}" dt="2023-01-25T07:33:24.713" v="33766" actId="20577"/>
          <ac:spMkLst>
            <pc:docMk/>
            <pc:sldMk cId="4180016153" sldId="576"/>
            <ac:spMk id="3" creationId="{5AA41464-B2B5-4EE7-DEF2-910D29FE3DA2}"/>
          </ac:spMkLst>
        </pc:spChg>
      </pc:sldChg>
      <pc:sldChg chg="addSp delSp modSp new mod ord modClrScheme chgLayout">
        <pc:chgData name="Matthieu De Mari" userId="dfb708c9-d8dc-439f-9a3b-c772bf4a311c" providerId="ADAL" clId="{0C574F24-0842-4510-AB61-4E12E986D5CF}" dt="2023-01-25T07:50:22.425" v="34929"/>
        <pc:sldMkLst>
          <pc:docMk/>
          <pc:sldMk cId="1620224169" sldId="577"/>
        </pc:sldMkLst>
        <pc:spChg chg="del">
          <ac:chgData name="Matthieu De Mari" userId="dfb708c9-d8dc-439f-9a3b-c772bf4a311c" providerId="ADAL" clId="{0C574F24-0842-4510-AB61-4E12E986D5CF}" dt="2023-01-25T07:33:58.208" v="33768" actId="700"/>
          <ac:spMkLst>
            <pc:docMk/>
            <pc:sldMk cId="1620224169" sldId="577"/>
            <ac:spMk id="2" creationId="{8361896F-585C-81B0-A75B-1C9FDABC3917}"/>
          </ac:spMkLst>
        </pc:spChg>
        <pc:spChg chg="del">
          <ac:chgData name="Matthieu De Mari" userId="dfb708c9-d8dc-439f-9a3b-c772bf4a311c" providerId="ADAL" clId="{0C574F24-0842-4510-AB61-4E12E986D5CF}" dt="2023-01-25T07:33:58.208" v="33768" actId="700"/>
          <ac:spMkLst>
            <pc:docMk/>
            <pc:sldMk cId="1620224169" sldId="577"/>
            <ac:spMk id="3" creationId="{8978DA16-FCD8-FD46-B1FA-B9D0BE26BDAA}"/>
          </ac:spMkLst>
        </pc:spChg>
        <pc:spChg chg="add del mod">
          <ac:chgData name="Matthieu De Mari" userId="dfb708c9-d8dc-439f-9a3b-c772bf4a311c" providerId="ADAL" clId="{0C574F24-0842-4510-AB61-4E12E986D5CF}" dt="2023-01-25T07:34:41.228" v="33777" actId="478"/>
          <ac:spMkLst>
            <pc:docMk/>
            <pc:sldMk cId="1620224169" sldId="577"/>
            <ac:spMk id="6" creationId="{7C310993-2B90-5A53-F020-94CACDA6D14C}"/>
          </ac:spMkLst>
        </pc:spChg>
        <pc:spChg chg="add mod ord">
          <ac:chgData name="Matthieu De Mari" userId="dfb708c9-d8dc-439f-9a3b-c772bf4a311c" providerId="ADAL" clId="{0C574F24-0842-4510-AB61-4E12E986D5CF}" dt="2023-01-25T07:36:05.446" v="33785" actId="700"/>
          <ac:spMkLst>
            <pc:docMk/>
            <pc:sldMk cId="1620224169" sldId="577"/>
            <ac:spMk id="7" creationId="{CF8628F6-31E1-CDCC-3492-567FBD405CA9}"/>
          </ac:spMkLst>
        </pc:spChg>
        <pc:spChg chg="add mod ord">
          <ac:chgData name="Matthieu De Mari" userId="dfb708c9-d8dc-439f-9a3b-c772bf4a311c" providerId="ADAL" clId="{0C574F24-0842-4510-AB61-4E12E986D5CF}" dt="2023-01-25T07:39:59.844" v="33913" actId="2711"/>
          <ac:spMkLst>
            <pc:docMk/>
            <pc:sldMk cId="1620224169" sldId="577"/>
            <ac:spMk id="8" creationId="{56F73953-A2CE-A62E-D071-2A65983D9173}"/>
          </ac:spMkLst>
        </pc:spChg>
        <pc:spChg chg="add del mod ord">
          <ac:chgData name="Matthieu De Mari" userId="dfb708c9-d8dc-439f-9a3b-c772bf4a311c" providerId="ADAL" clId="{0C574F24-0842-4510-AB61-4E12E986D5CF}" dt="2023-01-25T07:36:07.958" v="33786" actId="478"/>
          <ac:spMkLst>
            <pc:docMk/>
            <pc:sldMk cId="1620224169" sldId="577"/>
            <ac:spMk id="9" creationId="{DD64AE18-DF85-E053-4B5F-441DEAE775E3}"/>
          </ac:spMkLst>
        </pc:spChg>
        <pc:spChg chg="add mod">
          <ac:chgData name="Matthieu De Mari" userId="dfb708c9-d8dc-439f-9a3b-c772bf4a311c" providerId="ADAL" clId="{0C574F24-0842-4510-AB61-4E12E986D5CF}" dt="2023-01-25T07:37:47.263" v="33880" actId="693"/>
          <ac:spMkLst>
            <pc:docMk/>
            <pc:sldMk cId="1620224169" sldId="577"/>
            <ac:spMk id="10" creationId="{535837A7-8A74-9598-E7D0-79106D91B0AE}"/>
          </ac:spMkLst>
        </pc:spChg>
        <pc:picChg chg="add mod modCrop">
          <ac:chgData name="Matthieu De Mari" userId="dfb708c9-d8dc-439f-9a3b-c772bf4a311c" providerId="ADAL" clId="{0C574F24-0842-4510-AB61-4E12E986D5CF}" dt="2023-01-25T07:36:51.563" v="33864" actId="1038"/>
          <ac:picMkLst>
            <pc:docMk/>
            <pc:sldMk cId="1620224169" sldId="577"/>
            <ac:picMk id="5" creationId="{A24117B4-9943-53F6-ED9D-46E8346E5B3F}"/>
          </ac:picMkLst>
        </pc:picChg>
      </pc:sldChg>
      <pc:sldChg chg="add">
        <pc:chgData name="Matthieu De Mari" userId="dfb708c9-d8dc-439f-9a3b-c772bf4a311c" providerId="ADAL" clId="{0C574F24-0842-4510-AB61-4E12E986D5CF}" dt="2023-01-25T07:50:41.064" v="34932"/>
        <pc:sldMkLst>
          <pc:docMk/>
          <pc:sldMk cId="174187107" sldId="578"/>
        </pc:sldMkLst>
      </pc:sldChg>
      <pc:sldChg chg="addSp delSp modSp add del mod modClrScheme chgLayout">
        <pc:chgData name="Matthieu De Mari" userId="dfb708c9-d8dc-439f-9a3b-c772bf4a311c" providerId="ADAL" clId="{0C574F24-0842-4510-AB61-4E12E986D5CF}" dt="2023-01-25T07:50:32.342" v="34931" actId="2696"/>
        <pc:sldMkLst>
          <pc:docMk/>
          <pc:sldMk cId="3310856794" sldId="578"/>
        </pc:sldMkLst>
        <pc:spChg chg="add mod">
          <ac:chgData name="Matthieu De Mari" userId="dfb708c9-d8dc-439f-9a3b-c772bf4a311c" providerId="ADAL" clId="{0C574F24-0842-4510-AB61-4E12E986D5CF}" dt="2023-01-25T07:42:18.222" v="34245" actId="21"/>
          <ac:spMkLst>
            <pc:docMk/>
            <pc:sldMk cId="3310856794" sldId="578"/>
            <ac:spMk id="4" creationId="{75BA27BA-A00B-0FCE-0582-78B6656F33F4}"/>
          </ac:spMkLst>
        </pc:spChg>
        <pc:spChg chg="add del mod ord">
          <ac:chgData name="Matthieu De Mari" userId="dfb708c9-d8dc-439f-9a3b-c772bf4a311c" providerId="ADAL" clId="{0C574F24-0842-4510-AB61-4E12E986D5CF}" dt="2023-01-25T07:42:10.749" v="34244" actId="478"/>
          <ac:spMkLst>
            <pc:docMk/>
            <pc:sldMk cId="3310856794" sldId="578"/>
            <ac:spMk id="6" creationId="{5CF180AD-EB03-DB74-6AD8-D0C71E97EAE8}"/>
          </ac:spMkLst>
        </pc:spChg>
        <pc:spChg chg="add del mod ord">
          <ac:chgData name="Matthieu De Mari" userId="dfb708c9-d8dc-439f-9a3b-c772bf4a311c" providerId="ADAL" clId="{0C574F24-0842-4510-AB61-4E12E986D5CF}" dt="2023-01-25T07:42:21.192" v="34246" actId="700"/>
          <ac:spMkLst>
            <pc:docMk/>
            <pc:sldMk cId="3310856794" sldId="578"/>
            <ac:spMk id="7" creationId="{5996AD53-0712-70A7-41F2-9148E244C3BE}"/>
          </ac:spMkLst>
        </pc:spChg>
        <pc:spChg chg="add del mod ord">
          <ac:chgData name="Matthieu De Mari" userId="dfb708c9-d8dc-439f-9a3b-c772bf4a311c" providerId="ADAL" clId="{0C574F24-0842-4510-AB61-4E12E986D5CF}" dt="2023-01-25T07:42:21.192" v="34246" actId="700"/>
          <ac:spMkLst>
            <pc:docMk/>
            <pc:sldMk cId="3310856794" sldId="578"/>
            <ac:spMk id="8" creationId="{99E8D598-83F3-EF9A-9E5D-C637ED44712B}"/>
          </ac:spMkLst>
        </pc:spChg>
        <pc:spChg chg="add mod ord">
          <ac:chgData name="Matthieu De Mari" userId="dfb708c9-d8dc-439f-9a3b-c772bf4a311c" providerId="ADAL" clId="{0C574F24-0842-4510-AB61-4E12E986D5CF}" dt="2023-01-25T07:46:40.077" v="34659" actId="20577"/>
          <ac:spMkLst>
            <pc:docMk/>
            <pc:sldMk cId="3310856794" sldId="578"/>
            <ac:spMk id="9" creationId="{C36A3827-979C-6ACF-D7C4-9F6B61648B99}"/>
          </ac:spMkLst>
        </pc:spChg>
        <pc:spChg chg="add del mod ord">
          <ac:chgData name="Matthieu De Mari" userId="dfb708c9-d8dc-439f-9a3b-c772bf4a311c" providerId="ADAL" clId="{0C574F24-0842-4510-AB61-4E12E986D5CF}" dt="2023-01-25T07:43:31.030" v="34257" actId="478"/>
          <ac:spMkLst>
            <pc:docMk/>
            <pc:sldMk cId="3310856794" sldId="578"/>
            <ac:spMk id="10" creationId="{3365544C-667E-1B07-F336-3F07762C1ABF}"/>
          </ac:spMkLst>
        </pc:spChg>
        <pc:spChg chg="add del mod ord">
          <ac:chgData name="Matthieu De Mari" userId="dfb708c9-d8dc-439f-9a3b-c772bf4a311c" providerId="ADAL" clId="{0C574F24-0842-4510-AB61-4E12E986D5CF}" dt="2023-01-25T07:42:47.088" v="34249" actId="478"/>
          <ac:spMkLst>
            <pc:docMk/>
            <pc:sldMk cId="3310856794" sldId="578"/>
            <ac:spMk id="11" creationId="{6CEA02E3-962B-FD97-CB2A-0A7B2B384C01}"/>
          </ac:spMkLst>
        </pc:spChg>
        <pc:spChg chg="add mod">
          <ac:chgData name="Matthieu De Mari" userId="dfb708c9-d8dc-439f-9a3b-c772bf4a311c" providerId="ADAL" clId="{0C574F24-0842-4510-AB61-4E12E986D5CF}" dt="2023-01-25T07:45:24.282" v="34588" actId="14100"/>
          <ac:spMkLst>
            <pc:docMk/>
            <pc:sldMk cId="3310856794" sldId="578"/>
            <ac:spMk id="16" creationId="{5CF0157F-6568-59C9-9C76-67042E94E139}"/>
          </ac:spMkLst>
        </pc:spChg>
        <pc:picChg chg="add del mod">
          <ac:chgData name="Matthieu De Mari" userId="dfb708c9-d8dc-439f-9a3b-c772bf4a311c" providerId="ADAL" clId="{0C574F24-0842-4510-AB61-4E12E986D5CF}" dt="2023-01-25T07:37:56.395" v="33882" actId="21"/>
          <ac:picMkLst>
            <pc:docMk/>
            <pc:sldMk cId="3310856794" sldId="578"/>
            <ac:picMk id="3" creationId="{30B719AD-4860-F9EF-A5D5-98955E5199F7}"/>
          </ac:picMkLst>
        </pc:picChg>
        <pc:picChg chg="del">
          <ac:chgData name="Matthieu De Mari" userId="dfb708c9-d8dc-439f-9a3b-c772bf4a311c" providerId="ADAL" clId="{0C574F24-0842-4510-AB61-4E12E986D5CF}" dt="2023-01-25T07:34:26.573" v="33772" actId="478"/>
          <ac:picMkLst>
            <pc:docMk/>
            <pc:sldMk cId="3310856794" sldId="578"/>
            <ac:picMk id="5" creationId="{A24117B4-9943-53F6-ED9D-46E8346E5B3F}"/>
          </ac:picMkLst>
        </pc:picChg>
        <pc:picChg chg="add del mod">
          <ac:chgData name="Matthieu De Mari" userId="dfb708c9-d8dc-439f-9a3b-c772bf4a311c" providerId="ADAL" clId="{0C574F24-0842-4510-AB61-4E12E986D5CF}" dt="2023-01-25T07:42:55.930" v="34252" actId="478"/>
          <ac:picMkLst>
            <pc:docMk/>
            <pc:sldMk cId="3310856794" sldId="578"/>
            <ac:picMk id="13" creationId="{13A2E616-0EA6-4011-9EEF-0412830C2676}"/>
          </ac:picMkLst>
        </pc:picChg>
        <pc:picChg chg="add mod modCrop">
          <ac:chgData name="Matthieu De Mari" userId="dfb708c9-d8dc-439f-9a3b-c772bf4a311c" providerId="ADAL" clId="{0C574F24-0842-4510-AB61-4E12E986D5CF}" dt="2023-01-25T07:45:42.993" v="34600" actId="1037"/>
          <ac:picMkLst>
            <pc:docMk/>
            <pc:sldMk cId="3310856794" sldId="578"/>
            <ac:picMk id="15" creationId="{D5BB952A-D02B-AB55-6062-2A9EE5E7F4D7}"/>
          </ac:picMkLst>
        </pc:picChg>
      </pc:sldChg>
      <pc:sldChg chg="addSp delSp modSp add mod ord">
        <pc:chgData name="Matthieu De Mari" userId="dfb708c9-d8dc-439f-9a3b-c772bf4a311c" providerId="ADAL" clId="{0C574F24-0842-4510-AB61-4E12E986D5CF}" dt="2023-01-25T07:50:22.425" v="34929"/>
        <pc:sldMkLst>
          <pc:docMk/>
          <pc:sldMk cId="3045576156" sldId="579"/>
        </pc:sldMkLst>
        <pc:spChg chg="add mod">
          <ac:chgData name="Matthieu De Mari" userId="dfb708c9-d8dc-439f-9a3b-c772bf4a311c" providerId="ADAL" clId="{0C574F24-0842-4510-AB61-4E12E986D5CF}" dt="2023-01-25T07:38:35.721" v="33895" actId="14100"/>
          <ac:spMkLst>
            <pc:docMk/>
            <pc:sldMk cId="3045576156" sldId="579"/>
            <ac:spMk id="3" creationId="{DAC23481-5FCE-ADF6-1072-441B81A61296}"/>
          </ac:spMkLst>
        </pc:spChg>
        <pc:spChg chg="mod">
          <ac:chgData name="Matthieu De Mari" userId="dfb708c9-d8dc-439f-9a3b-c772bf4a311c" providerId="ADAL" clId="{0C574F24-0842-4510-AB61-4E12E986D5CF}" dt="2023-01-25T07:40:04.761" v="33914" actId="2711"/>
          <ac:spMkLst>
            <pc:docMk/>
            <pc:sldMk cId="3045576156" sldId="579"/>
            <ac:spMk id="8" creationId="{56F73953-A2CE-A62E-D071-2A65983D9173}"/>
          </ac:spMkLst>
        </pc:spChg>
        <pc:spChg chg="mod ord">
          <ac:chgData name="Matthieu De Mari" userId="dfb708c9-d8dc-439f-9a3b-c772bf4a311c" providerId="ADAL" clId="{0C574F24-0842-4510-AB61-4E12E986D5CF}" dt="2023-01-25T07:38:24.239" v="33891" actId="14100"/>
          <ac:spMkLst>
            <pc:docMk/>
            <pc:sldMk cId="3045576156" sldId="579"/>
            <ac:spMk id="10" creationId="{535837A7-8A74-9598-E7D0-79106D91B0AE}"/>
          </ac:spMkLst>
        </pc:spChg>
        <pc:picChg chg="add mod modCrop">
          <ac:chgData name="Matthieu De Mari" userId="dfb708c9-d8dc-439f-9a3b-c772bf4a311c" providerId="ADAL" clId="{0C574F24-0842-4510-AB61-4E12E986D5CF}" dt="2023-01-25T07:38:09.016" v="33886" actId="732"/>
          <ac:picMkLst>
            <pc:docMk/>
            <pc:sldMk cId="3045576156" sldId="579"/>
            <ac:picMk id="2" creationId="{EA09EC47-53EC-0757-D626-25F76A435626}"/>
          </ac:picMkLst>
        </pc:picChg>
        <pc:picChg chg="del">
          <ac:chgData name="Matthieu De Mari" userId="dfb708c9-d8dc-439f-9a3b-c772bf4a311c" providerId="ADAL" clId="{0C574F24-0842-4510-AB61-4E12E986D5CF}" dt="2023-01-25T07:37:58.120" v="33883" actId="478"/>
          <ac:picMkLst>
            <pc:docMk/>
            <pc:sldMk cId="3045576156" sldId="579"/>
            <ac:picMk id="5" creationId="{A24117B4-9943-53F6-ED9D-46E8346E5B3F}"/>
          </ac:picMkLst>
        </pc:picChg>
      </pc:sldChg>
      <pc:sldChg chg="addSp delSp modSp add mod ord">
        <pc:chgData name="Matthieu De Mari" userId="dfb708c9-d8dc-439f-9a3b-c772bf4a311c" providerId="ADAL" clId="{0C574F24-0842-4510-AB61-4E12E986D5CF}" dt="2023-01-25T07:50:22.425" v="34929"/>
        <pc:sldMkLst>
          <pc:docMk/>
          <pc:sldMk cId="4030169117" sldId="580"/>
        </pc:sldMkLst>
        <pc:spChg chg="del">
          <ac:chgData name="Matthieu De Mari" userId="dfb708c9-d8dc-439f-9a3b-c772bf4a311c" providerId="ADAL" clId="{0C574F24-0842-4510-AB61-4E12E986D5CF}" dt="2023-01-25T07:39:43.262" v="33904" actId="478"/>
          <ac:spMkLst>
            <pc:docMk/>
            <pc:sldMk cId="4030169117" sldId="580"/>
            <ac:spMk id="3" creationId="{DAC23481-5FCE-ADF6-1072-441B81A61296}"/>
          </ac:spMkLst>
        </pc:spChg>
        <pc:spChg chg="mod">
          <ac:chgData name="Matthieu De Mari" userId="dfb708c9-d8dc-439f-9a3b-c772bf4a311c" providerId="ADAL" clId="{0C574F24-0842-4510-AB61-4E12E986D5CF}" dt="2023-01-25T07:42:00.340" v="34242" actId="113"/>
          <ac:spMkLst>
            <pc:docMk/>
            <pc:sldMk cId="4030169117" sldId="580"/>
            <ac:spMk id="8" creationId="{56F73953-A2CE-A62E-D071-2A65983D9173}"/>
          </ac:spMkLst>
        </pc:spChg>
        <pc:spChg chg="del">
          <ac:chgData name="Matthieu De Mari" userId="dfb708c9-d8dc-439f-9a3b-c772bf4a311c" providerId="ADAL" clId="{0C574F24-0842-4510-AB61-4E12E986D5CF}" dt="2023-01-25T07:39:41.668" v="33902" actId="478"/>
          <ac:spMkLst>
            <pc:docMk/>
            <pc:sldMk cId="4030169117" sldId="580"/>
            <ac:spMk id="10" creationId="{535837A7-8A74-9598-E7D0-79106D91B0AE}"/>
          </ac:spMkLst>
        </pc:spChg>
        <pc:picChg chg="del">
          <ac:chgData name="Matthieu De Mari" userId="dfb708c9-d8dc-439f-9a3b-c772bf4a311c" providerId="ADAL" clId="{0C574F24-0842-4510-AB61-4E12E986D5CF}" dt="2023-01-25T07:39:42.160" v="33903" actId="478"/>
          <ac:picMkLst>
            <pc:docMk/>
            <pc:sldMk cId="4030169117" sldId="580"/>
            <ac:picMk id="2" creationId="{EA09EC47-53EC-0757-D626-25F76A435626}"/>
          </ac:picMkLst>
        </pc:picChg>
        <pc:picChg chg="add mod">
          <ac:chgData name="Matthieu De Mari" userId="dfb708c9-d8dc-439f-9a3b-c772bf4a311c" providerId="ADAL" clId="{0C574F24-0842-4510-AB61-4E12E986D5CF}" dt="2023-01-25T07:39:46.420" v="33906" actId="1076"/>
          <ac:picMkLst>
            <pc:docMk/>
            <pc:sldMk cId="4030169117" sldId="580"/>
            <ac:picMk id="5" creationId="{D5414E21-5814-E30A-0474-771DE2E61237}"/>
          </ac:picMkLst>
        </pc:picChg>
      </pc:sldChg>
      <pc:sldChg chg="add">
        <pc:chgData name="Matthieu De Mari" userId="dfb708c9-d8dc-439f-9a3b-c772bf4a311c" providerId="ADAL" clId="{0C574F24-0842-4510-AB61-4E12E986D5CF}" dt="2023-01-25T07:50:41.064" v="34932"/>
        <pc:sldMkLst>
          <pc:docMk/>
          <pc:sldMk cId="2134879360" sldId="581"/>
        </pc:sldMkLst>
      </pc:sldChg>
      <pc:sldChg chg="addSp delSp modSp new del mod modClrScheme chgLayout">
        <pc:chgData name="Matthieu De Mari" userId="dfb708c9-d8dc-439f-9a3b-c772bf4a311c" providerId="ADAL" clId="{0C574F24-0842-4510-AB61-4E12E986D5CF}" dt="2023-01-25T07:50:32.342" v="34931" actId="2696"/>
        <pc:sldMkLst>
          <pc:docMk/>
          <pc:sldMk cId="2917652216" sldId="581"/>
        </pc:sldMkLst>
        <pc:spChg chg="del">
          <ac:chgData name="Matthieu De Mari" userId="dfb708c9-d8dc-439f-9a3b-c772bf4a311c" providerId="ADAL" clId="{0C574F24-0842-4510-AB61-4E12E986D5CF}" dt="2023-01-25T07:46:19.529" v="34602" actId="700"/>
          <ac:spMkLst>
            <pc:docMk/>
            <pc:sldMk cId="2917652216" sldId="581"/>
            <ac:spMk id="2" creationId="{2122991D-E4E7-89B6-F3E0-C34922D3AAEF}"/>
          </ac:spMkLst>
        </pc:spChg>
        <pc:spChg chg="del">
          <ac:chgData name="Matthieu De Mari" userId="dfb708c9-d8dc-439f-9a3b-c772bf4a311c" providerId="ADAL" clId="{0C574F24-0842-4510-AB61-4E12E986D5CF}" dt="2023-01-25T07:46:19.529" v="34602" actId="700"/>
          <ac:spMkLst>
            <pc:docMk/>
            <pc:sldMk cId="2917652216" sldId="581"/>
            <ac:spMk id="3" creationId="{7981D60A-8529-65C3-F5E4-581577D1D704}"/>
          </ac:spMkLst>
        </pc:spChg>
        <pc:spChg chg="del">
          <ac:chgData name="Matthieu De Mari" userId="dfb708c9-d8dc-439f-9a3b-c772bf4a311c" providerId="ADAL" clId="{0C574F24-0842-4510-AB61-4E12E986D5CF}" dt="2023-01-25T07:46:19.529" v="34602" actId="700"/>
          <ac:spMkLst>
            <pc:docMk/>
            <pc:sldMk cId="2917652216" sldId="581"/>
            <ac:spMk id="4" creationId="{FC167472-C2E4-7EFD-2BCB-12F9ACE13818}"/>
          </ac:spMkLst>
        </pc:spChg>
        <pc:spChg chg="add mod ord">
          <ac:chgData name="Matthieu De Mari" userId="dfb708c9-d8dc-439f-9a3b-c772bf4a311c" providerId="ADAL" clId="{0C574F24-0842-4510-AB61-4E12E986D5CF}" dt="2023-01-25T07:46:48.289" v="34661"/>
          <ac:spMkLst>
            <pc:docMk/>
            <pc:sldMk cId="2917652216" sldId="581"/>
            <ac:spMk id="7" creationId="{882A5723-946A-3C33-33F1-D6F42AB5DD82}"/>
          </ac:spMkLst>
        </pc:spChg>
        <pc:picChg chg="add mod">
          <ac:chgData name="Matthieu De Mari" userId="dfb708c9-d8dc-439f-9a3b-c772bf4a311c" providerId="ADAL" clId="{0C574F24-0842-4510-AB61-4E12E986D5CF}" dt="2023-01-25T07:46:32.352" v="34636" actId="1036"/>
          <ac:picMkLst>
            <pc:docMk/>
            <pc:sldMk cId="2917652216" sldId="581"/>
            <ac:picMk id="6" creationId="{9273E8C8-D9B8-0CFB-D144-4318B5BEFA20}"/>
          </ac:picMkLst>
        </pc:picChg>
      </pc:sldChg>
      <pc:sldChg chg="addSp delSp modSp add del mod modClrScheme chgLayout">
        <pc:chgData name="Matthieu De Mari" userId="dfb708c9-d8dc-439f-9a3b-c772bf4a311c" providerId="ADAL" clId="{0C574F24-0842-4510-AB61-4E12E986D5CF}" dt="2023-01-25T07:50:32.342" v="34931" actId="2696"/>
        <pc:sldMkLst>
          <pc:docMk/>
          <pc:sldMk cId="439977088" sldId="582"/>
        </pc:sldMkLst>
        <pc:spChg chg="add mod ord">
          <ac:chgData name="Matthieu De Mari" userId="dfb708c9-d8dc-439f-9a3b-c772bf4a311c" providerId="ADAL" clId="{0C574F24-0842-4510-AB61-4E12E986D5CF}" dt="2023-01-25T07:48:52.692" v="34836" actId="20577"/>
          <ac:spMkLst>
            <pc:docMk/>
            <pc:sldMk cId="439977088" sldId="582"/>
            <ac:spMk id="4" creationId="{720BC5D3-5690-1CC7-4476-5F4D434E7343}"/>
          </ac:spMkLst>
        </pc:spChg>
        <pc:spChg chg="mod ord">
          <ac:chgData name="Matthieu De Mari" userId="dfb708c9-d8dc-439f-9a3b-c772bf4a311c" providerId="ADAL" clId="{0C574F24-0842-4510-AB61-4E12E986D5CF}" dt="2023-01-25T07:48:15.798" v="34727" actId="700"/>
          <ac:spMkLst>
            <pc:docMk/>
            <pc:sldMk cId="439977088" sldId="582"/>
            <ac:spMk id="7" creationId="{882A5723-946A-3C33-33F1-D6F42AB5DD82}"/>
          </ac:spMkLst>
        </pc:spChg>
        <pc:picChg chg="add mod">
          <ac:chgData name="Matthieu De Mari" userId="dfb708c9-d8dc-439f-9a3b-c772bf4a311c" providerId="ADAL" clId="{0C574F24-0842-4510-AB61-4E12E986D5CF}" dt="2023-01-25T07:48:58.642" v="34838" actId="1076"/>
          <ac:picMkLst>
            <pc:docMk/>
            <pc:sldMk cId="439977088" sldId="582"/>
            <ac:picMk id="3" creationId="{9E78ADEC-B29A-5E01-25E5-5D154C757A8E}"/>
          </ac:picMkLst>
        </pc:picChg>
        <pc:picChg chg="del">
          <ac:chgData name="Matthieu De Mari" userId="dfb708c9-d8dc-439f-9a3b-c772bf4a311c" providerId="ADAL" clId="{0C574F24-0842-4510-AB61-4E12E986D5CF}" dt="2023-01-25T07:46:56.748" v="34663" actId="478"/>
          <ac:picMkLst>
            <pc:docMk/>
            <pc:sldMk cId="439977088" sldId="582"/>
            <ac:picMk id="6" creationId="{9273E8C8-D9B8-0CFB-D144-4318B5BEFA20}"/>
          </ac:picMkLst>
        </pc:picChg>
      </pc:sldChg>
      <pc:sldChg chg="add">
        <pc:chgData name="Matthieu De Mari" userId="dfb708c9-d8dc-439f-9a3b-c772bf4a311c" providerId="ADAL" clId="{0C574F24-0842-4510-AB61-4E12E986D5CF}" dt="2023-01-25T07:50:41.064" v="34932"/>
        <pc:sldMkLst>
          <pc:docMk/>
          <pc:sldMk cId="1162878205" sldId="582"/>
        </pc:sldMkLst>
      </pc:sldChg>
      <pc:sldChg chg="addSp modSp new del mod">
        <pc:chgData name="Matthieu De Mari" userId="dfb708c9-d8dc-439f-9a3b-c772bf4a311c" providerId="ADAL" clId="{0C574F24-0842-4510-AB61-4E12E986D5CF}" dt="2023-01-25T07:50:32.342" v="34931" actId="2696"/>
        <pc:sldMkLst>
          <pc:docMk/>
          <pc:sldMk cId="2616952380" sldId="583"/>
        </pc:sldMkLst>
        <pc:spChg chg="mod">
          <ac:chgData name="Matthieu De Mari" userId="dfb708c9-d8dc-439f-9a3b-c772bf4a311c" providerId="ADAL" clId="{0C574F24-0842-4510-AB61-4E12E986D5CF}" dt="2023-01-25T07:49:54.455" v="34927" actId="20577"/>
          <ac:spMkLst>
            <pc:docMk/>
            <pc:sldMk cId="2616952380" sldId="583"/>
            <ac:spMk id="2" creationId="{414B51D0-3157-BB55-3D73-2FB657EE111C}"/>
          </ac:spMkLst>
        </pc:spChg>
        <pc:picChg chg="add mod">
          <ac:chgData name="Matthieu De Mari" userId="dfb708c9-d8dc-439f-9a3b-c772bf4a311c" providerId="ADAL" clId="{0C574F24-0842-4510-AB61-4E12E986D5CF}" dt="2023-01-25T07:49:29.348" v="34909" actId="14100"/>
          <ac:picMkLst>
            <pc:docMk/>
            <pc:sldMk cId="2616952380" sldId="583"/>
            <ac:picMk id="4" creationId="{67BACBEC-BCD7-CC8D-3FB8-E80788F60BDF}"/>
          </ac:picMkLst>
        </pc:picChg>
      </pc:sldChg>
      <pc:sldChg chg="add">
        <pc:chgData name="Matthieu De Mari" userId="dfb708c9-d8dc-439f-9a3b-c772bf4a311c" providerId="ADAL" clId="{0C574F24-0842-4510-AB61-4E12E986D5CF}" dt="2023-01-25T07:50:41.064" v="34932"/>
        <pc:sldMkLst>
          <pc:docMk/>
          <pc:sldMk cId="2761289253" sldId="583"/>
        </pc:sldMkLst>
      </pc:sldChg>
      <pc:sldChg chg="modSp add mod ord">
        <pc:chgData name="Matthieu De Mari" userId="dfb708c9-d8dc-439f-9a3b-c772bf4a311c" providerId="ADAL" clId="{0C574F24-0842-4510-AB61-4E12E986D5CF}" dt="2023-01-25T08:01:29.550" v="36165" actId="20577"/>
        <pc:sldMkLst>
          <pc:docMk/>
          <pc:sldMk cId="4234745274" sldId="584"/>
        </pc:sldMkLst>
        <pc:spChg chg="mod">
          <ac:chgData name="Matthieu De Mari" userId="dfb708c9-d8dc-439f-9a3b-c772bf4a311c" providerId="ADAL" clId="{0C574F24-0842-4510-AB61-4E12E986D5CF}" dt="2023-01-25T08:01:29.550" v="36165" actId="20577"/>
          <ac:spMkLst>
            <pc:docMk/>
            <pc:sldMk cId="4234745274" sldId="584"/>
            <ac:spMk id="2" creationId="{11A08BA8-9DEC-4471-8590-434E8D8BB4A0}"/>
          </ac:spMkLst>
        </pc:spChg>
        <pc:spChg chg="mod">
          <ac:chgData name="Matthieu De Mari" userId="dfb708c9-d8dc-439f-9a3b-c772bf4a311c" providerId="ADAL" clId="{0C574F24-0842-4510-AB61-4E12E986D5CF}" dt="2023-01-25T07:55:02.264" v="35515" actId="27636"/>
          <ac:spMkLst>
            <pc:docMk/>
            <pc:sldMk cId="4234745274" sldId="584"/>
            <ac:spMk id="3" creationId="{47E3549C-D723-41E6-8478-270ACE043694}"/>
          </ac:spMkLst>
        </pc:spChg>
        <pc:spChg chg="mod">
          <ac:chgData name="Matthieu De Mari" userId="dfb708c9-d8dc-439f-9a3b-c772bf4a311c" providerId="ADAL" clId="{0C574F24-0842-4510-AB61-4E12E986D5CF}" dt="2023-01-25T07:55:02.269" v="35516" actId="27636"/>
          <ac:spMkLst>
            <pc:docMk/>
            <pc:sldMk cId="4234745274" sldId="584"/>
            <ac:spMk id="4" creationId="{7E420A50-DCDA-4FEF-986F-775F53063E3A}"/>
          </ac:spMkLst>
        </pc:spChg>
      </pc:sldChg>
    </pc:docChg>
  </pc:docChgLst>
  <pc:docChgLst>
    <pc:chgData name="Matthieu De Mari" userId="dfb708c9-d8dc-439f-9a3b-c772bf4a311c" providerId="ADAL" clId="{DABBD1D5-C68D-4FAC-B873-8AD9D5A5E657}"/>
    <pc:docChg chg="undo custSel addSld delSld modSld delSection modSection">
      <pc:chgData name="Matthieu De Mari" userId="dfb708c9-d8dc-439f-9a3b-c772bf4a311c" providerId="ADAL" clId="{DABBD1D5-C68D-4FAC-B873-8AD9D5A5E657}" dt="2023-01-31T04:37:15.558" v="980" actId="20577"/>
      <pc:docMkLst>
        <pc:docMk/>
      </pc:docMkLst>
      <pc:sldChg chg="modSp mod">
        <pc:chgData name="Matthieu De Mari" userId="dfb708c9-d8dc-439f-9a3b-c772bf4a311c" providerId="ADAL" clId="{DABBD1D5-C68D-4FAC-B873-8AD9D5A5E657}" dt="2023-01-31T02:14:09.650" v="641" actId="20577"/>
        <pc:sldMkLst>
          <pc:docMk/>
          <pc:sldMk cId="1893873068" sldId="266"/>
        </pc:sldMkLst>
        <pc:spChg chg="mod">
          <ac:chgData name="Matthieu De Mari" userId="dfb708c9-d8dc-439f-9a3b-c772bf4a311c" providerId="ADAL" clId="{DABBD1D5-C68D-4FAC-B873-8AD9D5A5E657}" dt="2023-01-31T02:14:09.650" v="641" actId="20577"/>
          <ac:spMkLst>
            <pc:docMk/>
            <pc:sldMk cId="1893873068" sldId="266"/>
            <ac:spMk id="5" creationId="{7D0CB248-82F3-414A-84E4-14EF63C7FB27}"/>
          </ac:spMkLst>
        </pc:spChg>
      </pc:sldChg>
      <pc:sldChg chg="del">
        <pc:chgData name="Matthieu De Mari" userId="dfb708c9-d8dc-439f-9a3b-c772bf4a311c" providerId="ADAL" clId="{DABBD1D5-C68D-4FAC-B873-8AD9D5A5E657}" dt="2023-01-31T02:03:49.848" v="18" actId="47"/>
        <pc:sldMkLst>
          <pc:docMk/>
          <pc:sldMk cId="3880949074" sldId="267"/>
        </pc:sldMkLst>
      </pc:sldChg>
      <pc:sldChg chg="del">
        <pc:chgData name="Matthieu De Mari" userId="dfb708c9-d8dc-439f-9a3b-c772bf4a311c" providerId="ADAL" clId="{DABBD1D5-C68D-4FAC-B873-8AD9D5A5E657}" dt="2023-01-31T02:03:32.728" v="17" actId="47"/>
        <pc:sldMkLst>
          <pc:docMk/>
          <pc:sldMk cId="1036081419" sldId="346"/>
        </pc:sldMkLst>
      </pc:sldChg>
      <pc:sldChg chg="del">
        <pc:chgData name="Matthieu De Mari" userId="dfb708c9-d8dc-439f-9a3b-c772bf4a311c" providerId="ADAL" clId="{DABBD1D5-C68D-4FAC-B873-8AD9D5A5E657}" dt="2023-01-31T02:03:05.221" v="0" actId="47"/>
        <pc:sldMkLst>
          <pc:docMk/>
          <pc:sldMk cId="3208516839" sldId="564"/>
        </pc:sldMkLst>
      </pc:sldChg>
      <pc:sldChg chg="del">
        <pc:chgData name="Matthieu De Mari" userId="dfb708c9-d8dc-439f-9a3b-c772bf4a311c" providerId="ADAL" clId="{DABBD1D5-C68D-4FAC-B873-8AD9D5A5E657}" dt="2023-01-31T02:03:05.221" v="0" actId="47"/>
        <pc:sldMkLst>
          <pc:docMk/>
          <pc:sldMk cId="2506094589" sldId="565"/>
        </pc:sldMkLst>
      </pc:sldChg>
      <pc:sldChg chg="del">
        <pc:chgData name="Matthieu De Mari" userId="dfb708c9-d8dc-439f-9a3b-c772bf4a311c" providerId="ADAL" clId="{DABBD1D5-C68D-4FAC-B873-8AD9D5A5E657}" dt="2023-01-31T02:03:05.221" v="0" actId="47"/>
        <pc:sldMkLst>
          <pc:docMk/>
          <pc:sldMk cId="2861982866" sldId="566"/>
        </pc:sldMkLst>
      </pc:sldChg>
      <pc:sldChg chg="addSp delSp modSp mod">
        <pc:chgData name="Matthieu De Mari" userId="dfb708c9-d8dc-439f-9a3b-c772bf4a311c" providerId="ADAL" clId="{DABBD1D5-C68D-4FAC-B873-8AD9D5A5E657}" dt="2023-01-31T02:18:33.217" v="914" actId="113"/>
        <pc:sldMkLst>
          <pc:docMk/>
          <pc:sldMk cId="548617228" sldId="570"/>
        </pc:sldMkLst>
        <pc:spChg chg="mod">
          <ac:chgData name="Matthieu De Mari" userId="dfb708c9-d8dc-439f-9a3b-c772bf4a311c" providerId="ADAL" clId="{DABBD1D5-C68D-4FAC-B873-8AD9D5A5E657}" dt="2023-01-31T02:18:33.217" v="914" actId="113"/>
          <ac:spMkLst>
            <pc:docMk/>
            <pc:sldMk cId="548617228" sldId="570"/>
            <ac:spMk id="3" creationId="{E475B357-0886-EDDA-5F55-77F580FB4D9B}"/>
          </ac:spMkLst>
        </pc:spChg>
        <pc:spChg chg="add del">
          <ac:chgData name="Matthieu De Mari" userId="dfb708c9-d8dc-439f-9a3b-c772bf4a311c" providerId="ADAL" clId="{DABBD1D5-C68D-4FAC-B873-8AD9D5A5E657}" dt="2023-01-31T02:14:45.852" v="643"/>
          <ac:spMkLst>
            <pc:docMk/>
            <pc:sldMk cId="548617228" sldId="570"/>
            <ac:spMk id="4" creationId="{520DB3F3-E5E9-199C-1211-A93CA07882E5}"/>
          </ac:spMkLst>
        </pc:spChg>
        <pc:spChg chg="add del">
          <ac:chgData name="Matthieu De Mari" userId="dfb708c9-d8dc-439f-9a3b-c772bf4a311c" providerId="ADAL" clId="{DABBD1D5-C68D-4FAC-B873-8AD9D5A5E657}" dt="2023-01-31T02:15:08.255" v="700"/>
          <ac:spMkLst>
            <pc:docMk/>
            <pc:sldMk cId="548617228" sldId="570"/>
            <ac:spMk id="5" creationId="{C53EE3F6-3ED8-D019-D2EC-0A8112377199}"/>
          </ac:spMkLst>
        </pc:spChg>
        <pc:picChg chg="add del">
          <ac:chgData name="Matthieu De Mari" userId="dfb708c9-d8dc-439f-9a3b-c772bf4a311c" providerId="ADAL" clId="{DABBD1D5-C68D-4FAC-B873-8AD9D5A5E657}" dt="2023-01-31T02:14:45.852" v="643"/>
          <ac:picMkLst>
            <pc:docMk/>
            <pc:sldMk cId="548617228" sldId="570"/>
            <ac:picMk id="1026" creationId="{36616506-67F7-BF16-2F15-CB558A3070E5}"/>
          </ac:picMkLst>
        </pc:picChg>
        <pc:picChg chg="add del">
          <ac:chgData name="Matthieu De Mari" userId="dfb708c9-d8dc-439f-9a3b-c772bf4a311c" providerId="ADAL" clId="{DABBD1D5-C68D-4FAC-B873-8AD9D5A5E657}" dt="2023-01-31T02:15:08.255" v="700"/>
          <ac:picMkLst>
            <pc:docMk/>
            <pc:sldMk cId="548617228" sldId="570"/>
            <ac:picMk id="1028" creationId="{1F738B1B-5266-9078-2F14-0E23801BD483}"/>
          </ac:picMkLst>
        </pc:picChg>
      </pc:sldChg>
      <pc:sldChg chg="del">
        <pc:chgData name="Matthieu De Mari" userId="dfb708c9-d8dc-439f-9a3b-c772bf4a311c" providerId="ADAL" clId="{DABBD1D5-C68D-4FAC-B873-8AD9D5A5E657}" dt="2023-01-31T02:03:05.221" v="0" actId="47"/>
        <pc:sldMkLst>
          <pc:docMk/>
          <pc:sldMk cId="1620224169" sldId="577"/>
        </pc:sldMkLst>
      </pc:sldChg>
      <pc:sldChg chg="del">
        <pc:chgData name="Matthieu De Mari" userId="dfb708c9-d8dc-439f-9a3b-c772bf4a311c" providerId="ADAL" clId="{DABBD1D5-C68D-4FAC-B873-8AD9D5A5E657}" dt="2023-01-31T02:03:05.221" v="0" actId="47"/>
        <pc:sldMkLst>
          <pc:docMk/>
          <pc:sldMk cId="174187107" sldId="578"/>
        </pc:sldMkLst>
      </pc:sldChg>
      <pc:sldChg chg="del">
        <pc:chgData name="Matthieu De Mari" userId="dfb708c9-d8dc-439f-9a3b-c772bf4a311c" providerId="ADAL" clId="{DABBD1D5-C68D-4FAC-B873-8AD9D5A5E657}" dt="2023-01-31T02:03:05.221" v="0" actId="47"/>
        <pc:sldMkLst>
          <pc:docMk/>
          <pc:sldMk cId="3045576156" sldId="579"/>
        </pc:sldMkLst>
      </pc:sldChg>
      <pc:sldChg chg="del">
        <pc:chgData name="Matthieu De Mari" userId="dfb708c9-d8dc-439f-9a3b-c772bf4a311c" providerId="ADAL" clId="{DABBD1D5-C68D-4FAC-B873-8AD9D5A5E657}" dt="2023-01-31T02:03:05.221" v="0" actId="47"/>
        <pc:sldMkLst>
          <pc:docMk/>
          <pc:sldMk cId="2134879360" sldId="581"/>
        </pc:sldMkLst>
      </pc:sldChg>
      <pc:sldChg chg="del">
        <pc:chgData name="Matthieu De Mari" userId="dfb708c9-d8dc-439f-9a3b-c772bf4a311c" providerId="ADAL" clId="{DABBD1D5-C68D-4FAC-B873-8AD9D5A5E657}" dt="2023-01-31T02:03:05.221" v="0" actId="47"/>
        <pc:sldMkLst>
          <pc:docMk/>
          <pc:sldMk cId="1162878205" sldId="582"/>
        </pc:sldMkLst>
      </pc:sldChg>
      <pc:sldChg chg="del">
        <pc:chgData name="Matthieu De Mari" userId="dfb708c9-d8dc-439f-9a3b-c772bf4a311c" providerId="ADAL" clId="{DABBD1D5-C68D-4FAC-B873-8AD9D5A5E657}" dt="2023-01-31T02:03:05.221" v="0" actId="47"/>
        <pc:sldMkLst>
          <pc:docMk/>
          <pc:sldMk cId="2761289253" sldId="583"/>
        </pc:sldMkLst>
      </pc:sldChg>
      <pc:sldChg chg="del">
        <pc:chgData name="Matthieu De Mari" userId="dfb708c9-d8dc-439f-9a3b-c772bf4a311c" providerId="ADAL" clId="{DABBD1D5-C68D-4FAC-B873-8AD9D5A5E657}" dt="2023-01-31T02:03:32.728" v="17" actId="47"/>
        <pc:sldMkLst>
          <pc:docMk/>
          <pc:sldMk cId="4234745274" sldId="584"/>
        </pc:sldMkLst>
      </pc:sldChg>
      <pc:sldChg chg="del">
        <pc:chgData name="Matthieu De Mari" userId="dfb708c9-d8dc-439f-9a3b-c772bf4a311c" providerId="ADAL" clId="{DABBD1D5-C68D-4FAC-B873-8AD9D5A5E657}" dt="2023-01-31T02:03:06.170" v="1" actId="47"/>
        <pc:sldMkLst>
          <pc:docMk/>
          <pc:sldMk cId="2517159219" sldId="589"/>
        </pc:sldMkLst>
      </pc:sldChg>
      <pc:sldChg chg="del">
        <pc:chgData name="Matthieu De Mari" userId="dfb708c9-d8dc-439f-9a3b-c772bf4a311c" providerId="ADAL" clId="{DABBD1D5-C68D-4FAC-B873-8AD9D5A5E657}" dt="2023-01-31T02:03:07.156" v="2" actId="47"/>
        <pc:sldMkLst>
          <pc:docMk/>
          <pc:sldMk cId="4137211541" sldId="590"/>
        </pc:sldMkLst>
      </pc:sldChg>
      <pc:sldChg chg="del">
        <pc:chgData name="Matthieu De Mari" userId="dfb708c9-d8dc-439f-9a3b-c772bf4a311c" providerId="ADAL" clId="{DABBD1D5-C68D-4FAC-B873-8AD9D5A5E657}" dt="2023-01-31T02:03:08.827" v="4" actId="47"/>
        <pc:sldMkLst>
          <pc:docMk/>
          <pc:sldMk cId="2947484205" sldId="591"/>
        </pc:sldMkLst>
      </pc:sldChg>
      <pc:sldChg chg="del">
        <pc:chgData name="Matthieu De Mari" userId="dfb708c9-d8dc-439f-9a3b-c772bf4a311c" providerId="ADAL" clId="{DABBD1D5-C68D-4FAC-B873-8AD9D5A5E657}" dt="2023-01-31T02:03:09.700" v="5" actId="47"/>
        <pc:sldMkLst>
          <pc:docMk/>
          <pc:sldMk cId="2018312753" sldId="592"/>
        </pc:sldMkLst>
      </pc:sldChg>
      <pc:sldChg chg="del">
        <pc:chgData name="Matthieu De Mari" userId="dfb708c9-d8dc-439f-9a3b-c772bf4a311c" providerId="ADAL" clId="{DABBD1D5-C68D-4FAC-B873-8AD9D5A5E657}" dt="2023-01-31T02:03:10.533" v="6" actId="47"/>
        <pc:sldMkLst>
          <pc:docMk/>
          <pc:sldMk cId="3262392835" sldId="593"/>
        </pc:sldMkLst>
      </pc:sldChg>
      <pc:sldChg chg="del">
        <pc:chgData name="Matthieu De Mari" userId="dfb708c9-d8dc-439f-9a3b-c772bf4a311c" providerId="ADAL" clId="{DABBD1D5-C68D-4FAC-B873-8AD9D5A5E657}" dt="2023-01-31T02:03:12.337" v="7" actId="47"/>
        <pc:sldMkLst>
          <pc:docMk/>
          <pc:sldMk cId="763709586" sldId="594"/>
        </pc:sldMkLst>
      </pc:sldChg>
      <pc:sldChg chg="del">
        <pc:chgData name="Matthieu De Mari" userId="dfb708c9-d8dc-439f-9a3b-c772bf4a311c" providerId="ADAL" clId="{DABBD1D5-C68D-4FAC-B873-8AD9D5A5E657}" dt="2023-01-31T02:03:14.226" v="9" actId="47"/>
        <pc:sldMkLst>
          <pc:docMk/>
          <pc:sldMk cId="2102102519" sldId="596"/>
        </pc:sldMkLst>
      </pc:sldChg>
      <pc:sldChg chg="modSp del mod">
        <pc:chgData name="Matthieu De Mari" userId="dfb708c9-d8dc-439f-9a3b-c772bf4a311c" providerId="ADAL" clId="{DABBD1D5-C68D-4FAC-B873-8AD9D5A5E657}" dt="2023-01-31T04:34:56.534" v="920" actId="47"/>
        <pc:sldMkLst>
          <pc:docMk/>
          <pc:sldMk cId="4164146941" sldId="601"/>
        </pc:sldMkLst>
        <pc:spChg chg="mod">
          <ac:chgData name="Matthieu De Mari" userId="dfb708c9-d8dc-439f-9a3b-c772bf4a311c" providerId="ADAL" clId="{DABBD1D5-C68D-4FAC-B873-8AD9D5A5E657}" dt="2023-01-31T04:34:45.669" v="919" actId="113"/>
          <ac:spMkLst>
            <pc:docMk/>
            <pc:sldMk cId="4164146941" sldId="601"/>
            <ac:spMk id="3" creationId="{B0AE152F-A5D2-2F32-A363-DA5CFD8B2E5F}"/>
          </ac:spMkLst>
        </pc:spChg>
      </pc:sldChg>
      <pc:sldChg chg="del">
        <pc:chgData name="Matthieu De Mari" userId="dfb708c9-d8dc-439f-9a3b-c772bf4a311c" providerId="ADAL" clId="{DABBD1D5-C68D-4FAC-B873-8AD9D5A5E657}" dt="2023-01-31T02:03:25.480" v="10" actId="47"/>
        <pc:sldMkLst>
          <pc:docMk/>
          <pc:sldMk cId="940220098" sldId="604"/>
        </pc:sldMkLst>
      </pc:sldChg>
      <pc:sldChg chg="del">
        <pc:chgData name="Matthieu De Mari" userId="dfb708c9-d8dc-439f-9a3b-c772bf4a311c" providerId="ADAL" clId="{DABBD1D5-C68D-4FAC-B873-8AD9D5A5E657}" dt="2023-01-31T02:03:26.244" v="11" actId="47"/>
        <pc:sldMkLst>
          <pc:docMk/>
          <pc:sldMk cId="4160337629" sldId="605"/>
        </pc:sldMkLst>
      </pc:sldChg>
      <pc:sldChg chg="del">
        <pc:chgData name="Matthieu De Mari" userId="dfb708c9-d8dc-439f-9a3b-c772bf4a311c" providerId="ADAL" clId="{DABBD1D5-C68D-4FAC-B873-8AD9D5A5E657}" dt="2023-01-31T02:03:27.399" v="12" actId="47"/>
        <pc:sldMkLst>
          <pc:docMk/>
          <pc:sldMk cId="2602861072" sldId="606"/>
        </pc:sldMkLst>
      </pc:sldChg>
      <pc:sldChg chg="del">
        <pc:chgData name="Matthieu De Mari" userId="dfb708c9-d8dc-439f-9a3b-c772bf4a311c" providerId="ADAL" clId="{DABBD1D5-C68D-4FAC-B873-8AD9D5A5E657}" dt="2023-01-31T02:03:28.311" v="13" actId="47"/>
        <pc:sldMkLst>
          <pc:docMk/>
          <pc:sldMk cId="931835860" sldId="607"/>
        </pc:sldMkLst>
      </pc:sldChg>
      <pc:sldChg chg="del">
        <pc:chgData name="Matthieu De Mari" userId="dfb708c9-d8dc-439f-9a3b-c772bf4a311c" providerId="ADAL" clId="{DABBD1D5-C68D-4FAC-B873-8AD9D5A5E657}" dt="2023-01-31T02:03:29.822" v="15" actId="47"/>
        <pc:sldMkLst>
          <pc:docMk/>
          <pc:sldMk cId="1567954153" sldId="608"/>
        </pc:sldMkLst>
      </pc:sldChg>
      <pc:sldChg chg="del">
        <pc:chgData name="Matthieu De Mari" userId="dfb708c9-d8dc-439f-9a3b-c772bf4a311c" providerId="ADAL" clId="{DABBD1D5-C68D-4FAC-B873-8AD9D5A5E657}" dt="2023-01-31T02:03:31.697" v="16" actId="47"/>
        <pc:sldMkLst>
          <pc:docMk/>
          <pc:sldMk cId="3917875204" sldId="609"/>
        </pc:sldMkLst>
      </pc:sldChg>
      <pc:sldChg chg="del">
        <pc:chgData name="Matthieu De Mari" userId="dfb708c9-d8dc-439f-9a3b-c772bf4a311c" providerId="ADAL" clId="{DABBD1D5-C68D-4FAC-B873-8AD9D5A5E657}" dt="2023-01-31T02:03:05.221" v="0" actId="47"/>
        <pc:sldMkLst>
          <pc:docMk/>
          <pc:sldMk cId="1730252268" sldId="610"/>
        </pc:sldMkLst>
      </pc:sldChg>
      <pc:sldChg chg="del">
        <pc:chgData name="Matthieu De Mari" userId="dfb708c9-d8dc-439f-9a3b-c772bf4a311c" providerId="ADAL" clId="{DABBD1D5-C68D-4FAC-B873-8AD9D5A5E657}" dt="2023-01-31T02:03:06.170" v="1" actId="47"/>
        <pc:sldMkLst>
          <pc:docMk/>
          <pc:sldMk cId="761190662" sldId="611"/>
        </pc:sldMkLst>
      </pc:sldChg>
      <pc:sldChg chg="del">
        <pc:chgData name="Matthieu De Mari" userId="dfb708c9-d8dc-439f-9a3b-c772bf4a311c" providerId="ADAL" clId="{DABBD1D5-C68D-4FAC-B873-8AD9D5A5E657}" dt="2023-01-31T02:03:06.170" v="1" actId="47"/>
        <pc:sldMkLst>
          <pc:docMk/>
          <pc:sldMk cId="258868029" sldId="612"/>
        </pc:sldMkLst>
      </pc:sldChg>
      <pc:sldChg chg="del">
        <pc:chgData name="Matthieu De Mari" userId="dfb708c9-d8dc-439f-9a3b-c772bf4a311c" providerId="ADAL" clId="{DABBD1D5-C68D-4FAC-B873-8AD9D5A5E657}" dt="2023-01-31T02:03:06.170" v="1" actId="47"/>
        <pc:sldMkLst>
          <pc:docMk/>
          <pc:sldMk cId="2022404027" sldId="613"/>
        </pc:sldMkLst>
      </pc:sldChg>
      <pc:sldChg chg="del">
        <pc:chgData name="Matthieu De Mari" userId="dfb708c9-d8dc-439f-9a3b-c772bf4a311c" providerId="ADAL" clId="{DABBD1D5-C68D-4FAC-B873-8AD9D5A5E657}" dt="2023-01-31T02:03:06.170" v="1" actId="47"/>
        <pc:sldMkLst>
          <pc:docMk/>
          <pc:sldMk cId="1753207108" sldId="614"/>
        </pc:sldMkLst>
      </pc:sldChg>
      <pc:sldChg chg="del">
        <pc:chgData name="Matthieu De Mari" userId="dfb708c9-d8dc-439f-9a3b-c772bf4a311c" providerId="ADAL" clId="{DABBD1D5-C68D-4FAC-B873-8AD9D5A5E657}" dt="2023-01-31T02:03:06.170" v="1" actId="47"/>
        <pc:sldMkLst>
          <pc:docMk/>
          <pc:sldMk cId="3213143018" sldId="615"/>
        </pc:sldMkLst>
      </pc:sldChg>
      <pc:sldChg chg="del">
        <pc:chgData name="Matthieu De Mari" userId="dfb708c9-d8dc-439f-9a3b-c772bf4a311c" providerId="ADAL" clId="{DABBD1D5-C68D-4FAC-B873-8AD9D5A5E657}" dt="2023-01-31T02:03:06.170" v="1" actId="47"/>
        <pc:sldMkLst>
          <pc:docMk/>
          <pc:sldMk cId="272248794" sldId="616"/>
        </pc:sldMkLst>
      </pc:sldChg>
      <pc:sldChg chg="del">
        <pc:chgData name="Matthieu De Mari" userId="dfb708c9-d8dc-439f-9a3b-c772bf4a311c" providerId="ADAL" clId="{DABBD1D5-C68D-4FAC-B873-8AD9D5A5E657}" dt="2023-01-31T02:03:07.156" v="2" actId="47"/>
        <pc:sldMkLst>
          <pc:docMk/>
          <pc:sldMk cId="2692074968" sldId="617"/>
        </pc:sldMkLst>
      </pc:sldChg>
      <pc:sldChg chg="del">
        <pc:chgData name="Matthieu De Mari" userId="dfb708c9-d8dc-439f-9a3b-c772bf4a311c" providerId="ADAL" clId="{DABBD1D5-C68D-4FAC-B873-8AD9D5A5E657}" dt="2023-01-31T02:03:07.156" v="2" actId="47"/>
        <pc:sldMkLst>
          <pc:docMk/>
          <pc:sldMk cId="3946452131" sldId="618"/>
        </pc:sldMkLst>
      </pc:sldChg>
      <pc:sldChg chg="del">
        <pc:chgData name="Matthieu De Mari" userId="dfb708c9-d8dc-439f-9a3b-c772bf4a311c" providerId="ADAL" clId="{DABBD1D5-C68D-4FAC-B873-8AD9D5A5E657}" dt="2023-01-31T02:03:07.156" v="2" actId="47"/>
        <pc:sldMkLst>
          <pc:docMk/>
          <pc:sldMk cId="4058780272" sldId="619"/>
        </pc:sldMkLst>
      </pc:sldChg>
      <pc:sldChg chg="del">
        <pc:chgData name="Matthieu De Mari" userId="dfb708c9-d8dc-439f-9a3b-c772bf4a311c" providerId="ADAL" clId="{DABBD1D5-C68D-4FAC-B873-8AD9D5A5E657}" dt="2023-01-31T02:03:07.156" v="2" actId="47"/>
        <pc:sldMkLst>
          <pc:docMk/>
          <pc:sldMk cId="3019639347" sldId="620"/>
        </pc:sldMkLst>
      </pc:sldChg>
      <pc:sldChg chg="del">
        <pc:chgData name="Matthieu De Mari" userId="dfb708c9-d8dc-439f-9a3b-c772bf4a311c" providerId="ADAL" clId="{DABBD1D5-C68D-4FAC-B873-8AD9D5A5E657}" dt="2023-01-31T02:04:38.002" v="19" actId="47"/>
        <pc:sldMkLst>
          <pc:docMk/>
          <pc:sldMk cId="2981252275" sldId="621"/>
        </pc:sldMkLst>
      </pc:sldChg>
      <pc:sldChg chg="del">
        <pc:chgData name="Matthieu De Mari" userId="dfb708c9-d8dc-439f-9a3b-c772bf4a311c" providerId="ADAL" clId="{DABBD1D5-C68D-4FAC-B873-8AD9D5A5E657}" dt="2023-01-31T02:04:38.921" v="20" actId="47"/>
        <pc:sldMkLst>
          <pc:docMk/>
          <pc:sldMk cId="373424118" sldId="622"/>
        </pc:sldMkLst>
      </pc:sldChg>
      <pc:sldChg chg="del">
        <pc:chgData name="Matthieu De Mari" userId="dfb708c9-d8dc-439f-9a3b-c772bf4a311c" providerId="ADAL" clId="{DABBD1D5-C68D-4FAC-B873-8AD9D5A5E657}" dt="2023-01-31T02:03:07.889" v="3" actId="47"/>
        <pc:sldMkLst>
          <pc:docMk/>
          <pc:sldMk cId="2973345057" sldId="623"/>
        </pc:sldMkLst>
      </pc:sldChg>
      <pc:sldChg chg="del">
        <pc:chgData name="Matthieu De Mari" userId="dfb708c9-d8dc-439f-9a3b-c772bf4a311c" providerId="ADAL" clId="{DABBD1D5-C68D-4FAC-B873-8AD9D5A5E657}" dt="2023-01-31T02:03:07.889" v="3" actId="47"/>
        <pc:sldMkLst>
          <pc:docMk/>
          <pc:sldMk cId="2828335016" sldId="624"/>
        </pc:sldMkLst>
      </pc:sldChg>
      <pc:sldChg chg="del">
        <pc:chgData name="Matthieu De Mari" userId="dfb708c9-d8dc-439f-9a3b-c772bf4a311c" providerId="ADAL" clId="{DABBD1D5-C68D-4FAC-B873-8AD9D5A5E657}" dt="2023-01-31T02:03:08.827" v="4" actId="47"/>
        <pc:sldMkLst>
          <pc:docMk/>
          <pc:sldMk cId="739961688" sldId="625"/>
        </pc:sldMkLst>
      </pc:sldChg>
      <pc:sldChg chg="del">
        <pc:chgData name="Matthieu De Mari" userId="dfb708c9-d8dc-439f-9a3b-c772bf4a311c" providerId="ADAL" clId="{DABBD1D5-C68D-4FAC-B873-8AD9D5A5E657}" dt="2023-01-31T02:03:08.827" v="4" actId="47"/>
        <pc:sldMkLst>
          <pc:docMk/>
          <pc:sldMk cId="1370451381" sldId="626"/>
        </pc:sldMkLst>
      </pc:sldChg>
      <pc:sldChg chg="del">
        <pc:chgData name="Matthieu De Mari" userId="dfb708c9-d8dc-439f-9a3b-c772bf4a311c" providerId="ADAL" clId="{DABBD1D5-C68D-4FAC-B873-8AD9D5A5E657}" dt="2023-01-31T02:03:08.827" v="4" actId="47"/>
        <pc:sldMkLst>
          <pc:docMk/>
          <pc:sldMk cId="2143533983" sldId="627"/>
        </pc:sldMkLst>
      </pc:sldChg>
      <pc:sldChg chg="del">
        <pc:chgData name="Matthieu De Mari" userId="dfb708c9-d8dc-439f-9a3b-c772bf4a311c" providerId="ADAL" clId="{DABBD1D5-C68D-4FAC-B873-8AD9D5A5E657}" dt="2023-01-31T02:03:08.827" v="4" actId="47"/>
        <pc:sldMkLst>
          <pc:docMk/>
          <pc:sldMk cId="4194419191" sldId="628"/>
        </pc:sldMkLst>
      </pc:sldChg>
      <pc:sldChg chg="del">
        <pc:chgData name="Matthieu De Mari" userId="dfb708c9-d8dc-439f-9a3b-c772bf4a311c" providerId="ADAL" clId="{DABBD1D5-C68D-4FAC-B873-8AD9D5A5E657}" dt="2023-01-31T02:03:08.827" v="4" actId="47"/>
        <pc:sldMkLst>
          <pc:docMk/>
          <pc:sldMk cId="971053656" sldId="629"/>
        </pc:sldMkLst>
      </pc:sldChg>
      <pc:sldChg chg="del">
        <pc:chgData name="Matthieu De Mari" userId="dfb708c9-d8dc-439f-9a3b-c772bf4a311c" providerId="ADAL" clId="{DABBD1D5-C68D-4FAC-B873-8AD9D5A5E657}" dt="2023-01-31T02:03:08.827" v="4" actId="47"/>
        <pc:sldMkLst>
          <pc:docMk/>
          <pc:sldMk cId="3481962592" sldId="630"/>
        </pc:sldMkLst>
      </pc:sldChg>
      <pc:sldChg chg="del">
        <pc:chgData name="Matthieu De Mari" userId="dfb708c9-d8dc-439f-9a3b-c772bf4a311c" providerId="ADAL" clId="{DABBD1D5-C68D-4FAC-B873-8AD9D5A5E657}" dt="2023-01-31T02:03:08.827" v="4" actId="47"/>
        <pc:sldMkLst>
          <pc:docMk/>
          <pc:sldMk cId="446899153" sldId="631"/>
        </pc:sldMkLst>
      </pc:sldChg>
      <pc:sldChg chg="del">
        <pc:chgData name="Matthieu De Mari" userId="dfb708c9-d8dc-439f-9a3b-c772bf4a311c" providerId="ADAL" clId="{DABBD1D5-C68D-4FAC-B873-8AD9D5A5E657}" dt="2023-01-31T02:03:08.827" v="4" actId="47"/>
        <pc:sldMkLst>
          <pc:docMk/>
          <pc:sldMk cId="2108370273" sldId="632"/>
        </pc:sldMkLst>
      </pc:sldChg>
      <pc:sldChg chg="del">
        <pc:chgData name="Matthieu De Mari" userId="dfb708c9-d8dc-439f-9a3b-c772bf4a311c" providerId="ADAL" clId="{DABBD1D5-C68D-4FAC-B873-8AD9D5A5E657}" dt="2023-01-31T02:03:08.827" v="4" actId="47"/>
        <pc:sldMkLst>
          <pc:docMk/>
          <pc:sldMk cId="1116604702" sldId="633"/>
        </pc:sldMkLst>
      </pc:sldChg>
      <pc:sldChg chg="del">
        <pc:chgData name="Matthieu De Mari" userId="dfb708c9-d8dc-439f-9a3b-c772bf4a311c" providerId="ADAL" clId="{DABBD1D5-C68D-4FAC-B873-8AD9D5A5E657}" dt="2023-01-31T02:03:08.827" v="4" actId="47"/>
        <pc:sldMkLst>
          <pc:docMk/>
          <pc:sldMk cId="2709894763" sldId="634"/>
        </pc:sldMkLst>
      </pc:sldChg>
      <pc:sldChg chg="del">
        <pc:chgData name="Matthieu De Mari" userId="dfb708c9-d8dc-439f-9a3b-c772bf4a311c" providerId="ADAL" clId="{DABBD1D5-C68D-4FAC-B873-8AD9D5A5E657}" dt="2023-01-31T02:03:08.827" v="4" actId="47"/>
        <pc:sldMkLst>
          <pc:docMk/>
          <pc:sldMk cId="2464844892" sldId="635"/>
        </pc:sldMkLst>
      </pc:sldChg>
      <pc:sldChg chg="del">
        <pc:chgData name="Matthieu De Mari" userId="dfb708c9-d8dc-439f-9a3b-c772bf4a311c" providerId="ADAL" clId="{DABBD1D5-C68D-4FAC-B873-8AD9D5A5E657}" dt="2023-01-31T02:03:08.827" v="4" actId="47"/>
        <pc:sldMkLst>
          <pc:docMk/>
          <pc:sldMk cId="283574109" sldId="636"/>
        </pc:sldMkLst>
      </pc:sldChg>
      <pc:sldChg chg="del">
        <pc:chgData name="Matthieu De Mari" userId="dfb708c9-d8dc-439f-9a3b-c772bf4a311c" providerId="ADAL" clId="{DABBD1D5-C68D-4FAC-B873-8AD9D5A5E657}" dt="2023-01-31T02:03:08.827" v="4" actId="47"/>
        <pc:sldMkLst>
          <pc:docMk/>
          <pc:sldMk cId="3136411561" sldId="637"/>
        </pc:sldMkLst>
      </pc:sldChg>
      <pc:sldChg chg="del">
        <pc:chgData name="Matthieu De Mari" userId="dfb708c9-d8dc-439f-9a3b-c772bf4a311c" providerId="ADAL" clId="{DABBD1D5-C68D-4FAC-B873-8AD9D5A5E657}" dt="2023-01-31T02:03:08.827" v="4" actId="47"/>
        <pc:sldMkLst>
          <pc:docMk/>
          <pc:sldMk cId="2999193099" sldId="638"/>
        </pc:sldMkLst>
      </pc:sldChg>
      <pc:sldChg chg="del">
        <pc:chgData name="Matthieu De Mari" userId="dfb708c9-d8dc-439f-9a3b-c772bf4a311c" providerId="ADAL" clId="{DABBD1D5-C68D-4FAC-B873-8AD9D5A5E657}" dt="2023-01-31T02:03:07.156" v="2" actId="47"/>
        <pc:sldMkLst>
          <pc:docMk/>
          <pc:sldMk cId="3336176760" sldId="639"/>
        </pc:sldMkLst>
      </pc:sldChg>
      <pc:sldChg chg="del">
        <pc:chgData name="Matthieu De Mari" userId="dfb708c9-d8dc-439f-9a3b-c772bf4a311c" providerId="ADAL" clId="{DABBD1D5-C68D-4FAC-B873-8AD9D5A5E657}" dt="2023-01-31T02:03:09.700" v="5" actId="47"/>
        <pc:sldMkLst>
          <pc:docMk/>
          <pc:sldMk cId="3352703959" sldId="640"/>
        </pc:sldMkLst>
      </pc:sldChg>
      <pc:sldChg chg="del">
        <pc:chgData name="Matthieu De Mari" userId="dfb708c9-d8dc-439f-9a3b-c772bf4a311c" providerId="ADAL" clId="{DABBD1D5-C68D-4FAC-B873-8AD9D5A5E657}" dt="2023-01-31T02:03:09.700" v="5" actId="47"/>
        <pc:sldMkLst>
          <pc:docMk/>
          <pc:sldMk cId="3269279707" sldId="641"/>
        </pc:sldMkLst>
      </pc:sldChg>
      <pc:sldChg chg="del">
        <pc:chgData name="Matthieu De Mari" userId="dfb708c9-d8dc-439f-9a3b-c772bf4a311c" providerId="ADAL" clId="{DABBD1D5-C68D-4FAC-B873-8AD9D5A5E657}" dt="2023-01-31T02:03:09.700" v="5" actId="47"/>
        <pc:sldMkLst>
          <pc:docMk/>
          <pc:sldMk cId="2948259004" sldId="642"/>
        </pc:sldMkLst>
      </pc:sldChg>
      <pc:sldChg chg="del">
        <pc:chgData name="Matthieu De Mari" userId="dfb708c9-d8dc-439f-9a3b-c772bf4a311c" providerId="ADAL" clId="{DABBD1D5-C68D-4FAC-B873-8AD9D5A5E657}" dt="2023-01-31T02:03:09.700" v="5" actId="47"/>
        <pc:sldMkLst>
          <pc:docMk/>
          <pc:sldMk cId="3839997861" sldId="643"/>
        </pc:sldMkLst>
      </pc:sldChg>
      <pc:sldChg chg="del">
        <pc:chgData name="Matthieu De Mari" userId="dfb708c9-d8dc-439f-9a3b-c772bf4a311c" providerId="ADAL" clId="{DABBD1D5-C68D-4FAC-B873-8AD9D5A5E657}" dt="2023-01-31T02:03:09.700" v="5" actId="47"/>
        <pc:sldMkLst>
          <pc:docMk/>
          <pc:sldMk cId="3061501488" sldId="644"/>
        </pc:sldMkLst>
      </pc:sldChg>
      <pc:sldChg chg="del">
        <pc:chgData name="Matthieu De Mari" userId="dfb708c9-d8dc-439f-9a3b-c772bf4a311c" providerId="ADAL" clId="{DABBD1D5-C68D-4FAC-B873-8AD9D5A5E657}" dt="2023-01-31T02:03:07.889" v="3" actId="47"/>
        <pc:sldMkLst>
          <pc:docMk/>
          <pc:sldMk cId="3664711723" sldId="645"/>
        </pc:sldMkLst>
      </pc:sldChg>
      <pc:sldChg chg="del">
        <pc:chgData name="Matthieu De Mari" userId="dfb708c9-d8dc-439f-9a3b-c772bf4a311c" providerId="ADAL" clId="{DABBD1D5-C68D-4FAC-B873-8AD9D5A5E657}" dt="2023-01-31T02:03:10.533" v="6" actId="47"/>
        <pc:sldMkLst>
          <pc:docMk/>
          <pc:sldMk cId="1098360026" sldId="646"/>
        </pc:sldMkLst>
      </pc:sldChg>
      <pc:sldChg chg="del">
        <pc:chgData name="Matthieu De Mari" userId="dfb708c9-d8dc-439f-9a3b-c772bf4a311c" providerId="ADAL" clId="{DABBD1D5-C68D-4FAC-B873-8AD9D5A5E657}" dt="2023-01-31T02:03:10.533" v="6" actId="47"/>
        <pc:sldMkLst>
          <pc:docMk/>
          <pc:sldMk cId="1535134496" sldId="647"/>
        </pc:sldMkLst>
      </pc:sldChg>
      <pc:sldChg chg="del">
        <pc:chgData name="Matthieu De Mari" userId="dfb708c9-d8dc-439f-9a3b-c772bf4a311c" providerId="ADAL" clId="{DABBD1D5-C68D-4FAC-B873-8AD9D5A5E657}" dt="2023-01-31T02:03:10.533" v="6" actId="47"/>
        <pc:sldMkLst>
          <pc:docMk/>
          <pc:sldMk cId="639167993" sldId="648"/>
        </pc:sldMkLst>
      </pc:sldChg>
      <pc:sldChg chg="del">
        <pc:chgData name="Matthieu De Mari" userId="dfb708c9-d8dc-439f-9a3b-c772bf4a311c" providerId="ADAL" clId="{DABBD1D5-C68D-4FAC-B873-8AD9D5A5E657}" dt="2023-01-31T02:03:10.533" v="6" actId="47"/>
        <pc:sldMkLst>
          <pc:docMk/>
          <pc:sldMk cId="687017678" sldId="649"/>
        </pc:sldMkLst>
      </pc:sldChg>
      <pc:sldChg chg="del">
        <pc:chgData name="Matthieu De Mari" userId="dfb708c9-d8dc-439f-9a3b-c772bf4a311c" providerId="ADAL" clId="{DABBD1D5-C68D-4FAC-B873-8AD9D5A5E657}" dt="2023-01-31T02:03:10.533" v="6" actId="47"/>
        <pc:sldMkLst>
          <pc:docMk/>
          <pc:sldMk cId="530835176" sldId="650"/>
        </pc:sldMkLst>
      </pc:sldChg>
      <pc:sldChg chg="del">
        <pc:chgData name="Matthieu De Mari" userId="dfb708c9-d8dc-439f-9a3b-c772bf4a311c" providerId="ADAL" clId="{DABBD1D5-C68D-4FAC-B873-8AD9D5A5E657}" dt="2023-01-31T02:03:10.533" v="6" actId="47"/>
        <pc:sldMkLst>
          <pc:docMk/>
          <pc:sldMk cId="3661229859" sldId="651"/>
        </pc:sldMkLst>
      </pc:sldChg>
      <pc:sldChg chg="del">
        <pc:chgData name="Matthieu De Mari" userId="dfb708c9-d8dc-439f-9a3b-c772bf4a311c" providerId="ADAL" clId="{DABBD1D5-C68D-4FAC-B873-8AD9D5A5E657}" dt="2023-01-31T02:03:10.533" v="6" actId="47"/>
        <pc:sldMkLst>
          <pc:docMk/>
          <pc:sldMk cId="2836012066" sldId="652"/>
        </pc:sldMkLst>
      </pc:sldChg>
      <pc:sldChg chg="del">
        <pc:chgData name="Matthieu De Mari" userId="dfb708c9-d8dc-439f-9a3b-c772bf4a311c" providerId="ADAL" clId="{DABBD1D5-C68D-4FAC-B873-8AD9D5A5E657}" dt="2023-01-31T02:03:12.337" v="7" actId="47"/>
        <pc:sldMkLst>
          <pc:docMk/>
          <pc:sldMk cId="3384011022" sldId="653"/>
        </pc:sldMkLst>
      </pc:sldChg>
      <pc:sldChg chg="del">
        <pc:chgData name="Matthieu De Mari" userId="dfb708c9-d8dc-439f-9a3b-c772bf4a311c" providerId="ADAL" clId="{DABBD1D5-C68D-4FAC-B873-8AD9D5A5E657}" dt="2023-01-31T02:03:12.337" v="7" actId="47"/>
        <pc:sldMkLst>
          <pc:docMk/>
          <pc:sldMk cId="1688481620" sldId="654"/>
        </pc:sldMkLst>
      </pc:sldChg>
      <pc:sldChg chg="del">
        <pc:chgData name="Matthieu De Mari" userId="dfb708c9-d8dc-439f-9a3b-c772bf4a311c" providerId="ADAL" clId="{DABBD1D5-C68D-4FAC-B873-8AD9D5A5E657}" dt="2023-01-31T02:03:12.337" v="7" actId="47"/>
        <pc:sldMkLst>
          <pc:docMk/>
          <pc:sldMk cId="3673354424" sldId="657"/>
        </pc:sldMkLst>
      </pc:sldChg>
      <pc:sldChg chg="del">
        <pc:chgData name="Matthieu De Mari" userId="dfb708c9-d8dc-439f-9a3b-c772bf4a311c" providerId="ADAL" clId="{DABBD1D5-C68D-4FAC-B873-8AD9D5A5E657}" dt="2023-01-31T02:03:12.337" v="7" actId="47"/>
        <pc:sldMkLst>
          <pc:docMk/>
          <pc:sldMk cId="1348532138" sldId="658"/>
        </pc:sldMkLst>
      </pc:sldChg>
      <pc:sldChg chg="del">
        <pc:chgData name="Matthieu De Mari" userId="dfb708c9-d8dc-439f-9a3b-c772bf4a311c" providerId="ADAL" clId="{DABBD1D5-C68D-4FAC-B873-8AD9D5A5E657}" dt="2023-01-31T02:03:12.337" v="7" actId="47"/>
        <pc:sldMkLst>
          <pc:docMk/>
          <pc:sldMk cId="855040033" sldId="659"/>
        </pc:sldMkLst>
      </pc:sldChg>
      <pc:sldChg chg="del">
        <pc:chgData name="Matthieu De Mari" userId="dfb708c9-d8dc-439f-9a3b-c772bf4a311c" providerId="ADAL" clId="{DABBD1D5-C68D-4FAC-B873-8AD9D5A5E657}" dt="2023-01-31T02:03:12.337" v="7" actId="47"/>
        <pc:sldMkLst>
          <pc:docMk/>
          <pc:sldMk cId="2151550002" sldId="660"/>
        </pc:sldMkLst>
      </pc:sldChg>
      <pc:sldChg chg="del">
        <pc:chgData name="Matthieu De Mari" userId="dfb708c9-d8dc-439f-9a3b-c772bf4a311c" providerId="ADAL" clId="{DABBD1D5-C68D-4FAC-B873-8AD9D5A5E657}" dt="2023-01-31T02:03:12.337" v="7" actId="47"/>
        <pc:sldMkLst>
          <pc:docMk/>
          <pc:sldMk cId="857752855" sldId="661"/>
        </pc:sldMkLst>
      </pc:sldChg>
      <pc:sldChg chg="del">
        <pc:chgData name="Matthieu De Mari" userId="dfb708c9-d8dc-439f-9a3b-c772bf4a311c" providerId="ADAL" clId="{DABBD1D5-C68D-4FAC-B873-8AD9D5A5E657}" dt="2023-01-31T02:03:12.337" v="7" actId="47"/>
        <pc:sldMkLst>
          <pc:docMk/>
          <pc:sldMk cId="2494984745" sldId="662"/>
        </pc:sldMkLst>
      </pc:sldChg>
      <pc:sldChg chg="del">
        <pc:chgData name="Matthieu De Mari" userId="dfb708c9-d8dc-439f-9a3b-c772bf4a311c" providerId="ADAL" clId="{DABBD1D5-C68D-4FAC-B873-8AD9D5A5E657}" dt="2023-01-31T02:03:12.337" v="7" actId="47"/>
        <pc:sldMkLst>
          <pc:docMk/>
          <pc:sldMk cId="1831247243" sldId="663"/>
        </pc:sldMkLst>
      </pc:sldChg>
      <pc:sldChg chg="del">
        <pc:chgData name="Matthieu De Mari" userId="dfb708c9-d8dc-439f-9a3b-c772bf4a311c" providerId="ADAL" clId="{DABBD1D5-C68D-4FAC-B873-8AD9D5A5E657}" dt="2023-01-31T02:03:12.337" v="7" actId="47"/>
        <pc:sldMkLst>
          <pc:docMk/>
          <pc:sldMk cId="506948723" sldId="665"/>
        </pc:sldMkLst>
      </pc:sldChg>
      <pc:sldChg chg="del">
        <pc:chgData name="Matthieu De Mari" userId="dfb708c9-d8dc-439f-9a3b-c772bf4a311c" providerId="ADAL" clId="{DABBD1D5-C68D-4FAC-B873-8AD9D5A5E657}" dt="2023-01-31T02:03:12.337" v="7" actId="47"/>
        <pc:sldMkLst>
          <pc:docMk/>
          <pc:sldMk cId="3934051886" sldId="666"/>
        </pc:sldMkLst>
      </pc:sldChg>
      <pc:sldChg chg="del">
        <pc:chgData name="Matthieu De Mari" userId="dfb708c9-d8dc-439f-9a3b-c772bf4a311c" providerId="ADAL" clId="{DABBD1D5-C68D-4FAC-B873-8AD9D5A5E657}" dt="2023-01-31T02:03:12.337" v="7" actId="47"/>
        <pc:sldMkLst>
          <pc:docMk/>
          <pc:sldMk cId="1442844384" sldId="667"/>
        </pc:sldMkLst>
      </pc:sldChg>
      <pc:sldChg chg="del">
        <pc:chgData name="Matthieu De Mari" userId="dfb708c9-d8dc-439f-9a3b-c772bf4a311c" providerId="ADAL" clId="{DABBD1D5-C68D-4FAC-B873-8AD9D5A5E657}" dt="2023-01-31T02:03:13.262" v="8" actId="47"/>
        <pc:sldMkLst>
          <pc:docMk/>
          <pc:sldMk cId="1521149575" sldId="668"/>
        </pc:sldMkLst>
      </pc:sldChg>
      <pc:sldChg chg="del">
        <pc:chgData name="Matthieu De Mari" userId="dfb708c9-d8dc-439f-9a3b-c772bf4a311c" providerId="ADAL" clId="{DABBD1D5-C68D-4FAC-B873-8AD9D5A5E657}" dt="2023-01-31T02:03:13.262" v="8" actId="47"/>
        <pc:sldMkLst>
          <pc:docMk/>
          <pc:sldMk cId="920253235" sldId="669"/>
        </pc:sldMkLst>
      </pc:sldChg>
      <pc:sldChg chg="del">
        <pc:chgData name="Matthieu De Mari" userId="dfb708c9-d8dc-439f-9a3b-c772bf4a311c" providerId="ADAL" clId="{DABBD1D5-C68D-4FAC-B873-8AD9D5A5E657}" dt="2023-01-31T02:03:13.262" v="8" actId="47"/>
        <pc:sldMkLst>
          <pc:docMk/>
          <pc:sldMk cId="3223759810" sldId="670"/>
        </pc:sldMkLst>
      </pc:sldChg>
      <pc:sldChg chg="del">
        <pc:chgData name="Matthieu De Mari" userId="dfb708c9-d8dc-439f-9a3b-c772bf4a311c" providerId="ADAL" clId="{DABBD1D5-C68D-4FAC-B873-8AD9D5A5E657}" dt="2023-01-31T02:03:13.262" v="8" actId="47"/>
        <pc:sldMkLst>
          <pc:docMk/>
          <pc:sldMk cId="1207623938" sldId="671"/>
        </pc:sldMkLst>
      </pc:sldChg>
      <pc:sldChg chg="del">
        <pc:chgData name="Matthieu De Mari" userId="dfb708c9-d8dc-439f-9a3b-c772bf4a311c" providerId="ADAL" clId="{DABBD1D5-C68D-4FAC-B873-8AD9D5A5E657}" dt="2023-01-31T02:03:13.262" v="8" actId="47"/>
        <pc:sldMkLst>
          <pc:docMk/>
          <pc:sldMk cId="3207845161" sldId="672"/>
        </pc:sldMkLst>
      </pc:sldChg>
      <pc:sldChg chg="del">
        <pc:chgData name="Matthieu De Mari" userId="dfb708c9-d8dc-439f-9a3b-c772bf4a311c" providerId="ADAL" clId="{DABBD1D5-C68D-4FAC-B873-8AD9D5A5E657}" dt="2023-01-31T02:03:13.262" v="8" actId="47"/>
        <pc:sldMkLst>
          <pc:docMk/>
          <pc:sldMk cId="179957487" sldId="673"/>
        </pc:sldMkLst>
      </pc:sldChg>
      <pc:sldChg chg="del">
        <pc:chgData name="Matthieu De Mari" userId="dfb708c9-d8dc-439f-9a3b-c772bf4a311c" providerId="ADAL" clId="{DABBD1D5-C68D-4FAC-B873-8AD9D5A5E657}" dt="2023-01-31T02:03:29.004" v="14" actId="47"/>
        <pc:sldMkLst>
          <pc:docMk/>
          <pc:sldMk cId="3297131487" sldId="674"/>
        </pc:sldMkLst>
      </pc:sldChg>
      <pc:sldChg chg="del">
        <pc:chgData name="Matthieu De Mari" userId="dfb708c9-d8dc-439f-9a3b-c772bf4a311c" providerId="ADAL" clId="{DABBD1D5-C68D-4FAC-B873-8AD9D5A5E657}" dt="2023-01-31T02:03:12.337" v="7" actId="47"/>
        <pc:sldMkLst>
          <pc:docMk/>
          <pc:sldMk cId="3738069086" sldId="713"/>
        </pc:sldMkLst>
      </pc:sldChg>
      <pc:sldChg chg="modSp mod">
        <pc:chgData name="Matthieu De Mari" userId="dfb708c9-d8dc-439f-9a3b-c772bf4a311c" providerId="ADAL" clId="{DABBD1D5-C68D-4FAC-B873-8AD9D5A5E657}" dt="2023-01-31T02:07:28.382" v="91" actId="20577"/>
        <pc:sldMkLst>
          <pc:docMk/>
          <pc:sldMk cId="1303367200" sldId="717"/>
        </pc:sldMkLst>
        <pc:spChg chg="mod">
          <ac:chgData name="Matthieu De Mari" userId="dfb708c9-d8dc-439f-9a3b-c772bf4a311c" providerId="ADAL" clId="{DABBD1D5-C68D-4FAC-B873-8AD9D5A5E657}" dt="2023-01-31T02:07:28.382" v="91" actId="20577"/>
          <ac:spMkLst>
            <pc:docMk/>
            <pc:sldMk cId="1303367200" sldId="717"/>
            <ac:spMk id="3" creationId="{C71C8DD6-14D1-44DF-9843-EFEDF44E39A2}"/>
          </ac:spMkLst>
        </pc:spChg>
      </pc:sldChg>
      <pc:sldChg chg="modSp mod">
        <pc:chgData name="Matthieu De Mari" userId="dfb708c9-d8dc-439f-9a3b-c772bf4a311c" providerId="ADAL" clId="{DABBD1D5-C68D-4FAC-B873-8AD9D5A5E657}" dt="2023-01-31T04:34:23.856" v="915" actId="113"/>
        <pc:sldMkLst>
          <pc:docMk/>
          <pc:sldMk cId="407713358" sldId="718"/>
        </pc:sldMkLst>
        <pc:spChg chg="mod">
          <ac:chgData name="Matthieu De Mari" userId="dfb708c9-d8dc-439f-9a3b-c772bf4a311c" providerId="ADAL" clId="{DABBD1D5-C68D-4FAC-B873-8AD9D5A5E657}" dt="2023-01-31T04:34:23.856" v="915" actId="113"/>
          <ac:spMkLst>
            <pc:docMk/>
            <pc:sldMk cId="407713358" sldId="718"/>
            <ac:spMk id="3" creationId="{96FA9154-8357-5DC7-E5FE-55312619F8DE}"/>
          </ac:spMkLst>
        </pc:spChg>
      </pc:sldChg>
      <pc:sldChg chg="modSp mod">
        <pc:chgData name="Matthieu De Mari" userId="dfb708c9-d8dc-439f-9a3b-c772bf4a311c" providerId="ADAL" clId="{DABBD1D5-C68D-4FAC-B873-8AD9D5A5E657}" dt="2023-01-31T04:35:06.007" v="927" actId="20577"/>
        <pc:sldMkLst>
          <pc:docMk/>
          <pc:sldMk cId="3843422896" sldId="722"/>
        </pc:sldMkLst>
        <pc:spChg chg="mod">
          <ac:chgData name="Matthieu De Mari" userId="dfb708c9-d8dc-439f-9a3b-c772bf4a311c" providerId="ADAL" clId="{DABBD1D5-C68D-4FAC-B873-8AD9D5A5E657}" dt="2023-01-31T04:35:06.007" v="927" actId="20577"/>
          <ac:spMkLst>
            <pc:docMk/>
            <pc:sldMk cId="3843422896" sldId="722"/>
            <ac:spMk id="4" creationId="{9F7CD9D3-6C4B-94A6-906C-0AD70AEA03EE}"/>
          </ac:spMkLst>
        </pc:spChg>
      </pc:sldChg>
      <pc:sldChg chg="modSp mod">
        <pc:chgData name="Matthieu De Mari" userId="dfb708c9-d8dc-439f-9a3b-c772bf4a311c" providerId="ADAL" clId="{DABBD1D5-C68D-4FAC-B873-8AD9D5A5E657}" dt="2023-01-31T04:35:37.601" v="948" actId="207"/>
        <pc:sldMkLst>
          <pc:docMk/>
          <pc:sldMk cId="2377570908" sldId="724"/>
        </pc:sldMkLst>
        <pc:spChg chg="mod">
          <ac:chgData name="Matthieu De Mari" userId="dfb708c9-d8dc-439f-9a3b-c772bf4a311c" providerId="ADAL" clId="{DABBD1D5-C68D-4FAC-B873-8AD9D5A5E657}" dt="2023-01-31T04:35:15.261" v="928" actId="115"/>
          <ac:spMkLst>
            <pc:docMk/>
            <pc:sldMk cId="2377570908" sldId="724"/>
            <ac:spMk id="3" creationId="{B0AE152F-A5D2-2F32-A363-DA5CFD8B2E5F}"/>
          </ac:spMkLst>
        </pc:spChg>
        <pc:spChg chg="mod">
          <ac:chgData name="Matthieu De Mari" userId="dfb708c9-d8dc-439f-9a3b-c772bf4a311c" providerId="ADAL" clId="{DABBD1D5-C68D-4FAC-B873-8AD9D5A5E657}" dt="2023-01-31T04:35:37.601" v="948" actId="207"/>
          <ac:spMkLst>
            <pc:docMk/>
            <pc:sldMk cId="2377570908" sldId="724"/>
            <ac:spMk id="5" creationId="{94C7BFE9-F2F2-B754-9A29-6465EC4E7431}"/>
          </ac:spMkLst>
        </pc:spChg>
      </pc:sldChg>
      <pc:sldChg chg="modSp mod">
        <pc:chgData name="Matthieu De Mari" userId="dfb708c9-d8dc-439f-9a3b-c772bf4a311c" providerId="ADAL" clId="{DABBD1D5-C68D-4FAC-B873-8AD9D5A5E657}" dt="2023-01-31T04:36:05.435" v="952" actId="20577"/>
        <pc:sldMkLst>
          <pc:docMk/>
          <pc:sldMk cId="2566220271" sldId="727"/>
        </pc:sldMkLst>
        <pc:spChg chg="mod">
          <ac:chgData name="Matthieu De Mari" userId="dfb708c9-d8dc-439f-9a3b-c772bf4a311c" providerId="ADAL" clId="{DABBD1D5-C68D-4FAC-B873-8AD9D5A5E657}" dt="2023-01-31T04:36:05.435" v="952" actId="20577"/>
          <ac:spMkLst>
            <pc:docMk/>
            <pc:sldMk cId="2566220271" sldId="727"/>
            <ac:spMk id="7" creationId="{CBB9B56B-0BC7-D8EF-7A43-861F4131A530}"/>
          </ac:spMkLst>
        </pc:spChg>
      </pc:sldChg>
      <pc:sldChg chg="modSp mod">
        <pc:chgData name="Matthieu De Mari" userId="dfb708c9-d8dc-439f-9a3b-c772bf4a311c" providerId="ADAL" clId="{DABBD1D5-C68D-4FAC-B873-8AD9D5A5E657}" dt="2023-01-31T04:36:40.058" v="969" actId="20577"/>
        <pc:sldMkLst>
          <pc:docMk/>
          <pc:sldMk cId="4081201707" sldId="728"/>
        </pc:sldMkLst>
        <pc:spChg chg="mod">
          <ac:chgData name="Matthieu De Mari" userId="dfb708c9-d8dc-439f-9a3b-c772bf4a311c" providerId="ADAL" clId="{DABBD1D5-C68D-4FAC-B873-8AD9D5A5E657}" dt="2023-01-31T04:36:40.058" v="969" actId="20577"/>
          <ac:spMkLst>
            <pc:docMk/>
            <pc:sldMk cId="4081201707" sldId="728"/>
            <ac:spMk id="3" creationId="{502A2FDC-5691-C578-010D-7EB4BB4DFBD7}"/>
          </ac:spMkLst>
        </pc:spChg>
      </pc:sldChg>
      <pc:sldChg chg="modSp mod">
        <pc:chgData name="Matthieu De Mari" userId="dfb708c9-d8dc-439f-9a3b-c772bf4a311c" providerId="ADAL" clId="{DABBD1D5-C68D-4FAC-B873-8AD9D5A5E657}" dt="2023-01-31T02:09:15.236" v="144" actId="113"/>
        <pc:sldMkLst>
          <pc:docMk/>
          <pc:sldMk cId="2839984274" sldId="729"/>
        </pc:sldMkLst>
        <pc:spChg chg="mod">
          <ac:chgData name="Matthieu De Mari" userId="dfb708c9-d8dc-439f-9a3b-c772bf4a311c" providerId="ADAL" clId="{DABBD1D5-C68D-4FAC-B873-8AD9D5A5E657}" dt="2023-01-31T02:09:15.236" v="144" actId="113"/>
          <ac:spMkLst>
            <pc:docMk/>
            <pc:sldMk cId="2839984274" sldId="729"/>
            <ac:spMk id="3" creationId="{B0AE152F-A5D2-2F32-A363-DA5CFD8B2E5F}"/>
          </ac:spMkLst>
        </pc:spChg>
      </pc:sldChg>
      <pc:sldChg chg="addSp modSp mod">
        <pc:chgData name="Matthieu De Mari" userId="dfb708c9-d8dc-439f-9a3b-c772bf4a311c" providerId="ADAL" clId="{DABBD1D5-C68D-4FAC-B873-8AD9D5A5E657}" dt="2023-01-31T04:37:15.558" v="980" actId="20577"/>
        <pc:sldMkLst>
          <pc:docMk/>
          <pc:sldMk cId="2296605209" sldId="732"/>
        </pc:sldMkLst>
        <pc:spChg chg="add mod">
          <ac:chgData name="Matthieu De Mari" userId="dfb708c9-d8dc-439f-9a3b-c772bf4a311c" providerId="ADAL" clId="{DABBD1D5-C68D-4FAC-B873-8AD9D5A5E657}" dt="2023-01-31T04:37:12.714" v="979"/>
          <ac:spMkLst>
            <pc:docMk/>
            <pc:sldMk cId="2296605209" sldId="732"/>
            <ac:spMk id="4" creationId="{B1F2DA7B-4775-5934-7752-FEA62B0E66C5}"/>
          </ac:spMkLst>
        </pc:spChg>
        <pc:spChg chg="add mod">
          <ac:chgData name="Matthieu De Mari" userId="dfb708c9-d8dc-439f-9a3b-c772bf4a311c" providerId="ADAL" clId="{DABBD1D5-C68D-4FAC-B873-8AD9D5A5E657}" dt="2023-01-31T04:37:12.714" v="979"/>
          <ac:spMkLst>
            <pc:docMk/>
            <pc:sldMk cId="2296605209" sldId="732"/>
            <ac:spMk id="5" creationId="{22212AF1-2E01-1991-4739-71C06E22B2C2}"/>
          </ac:spMkLst>
        </pc:spChg>
        <pc:spChg chg="add mod">
          <ac:chgData name="Matthieu De Mari" userId="dfb708c9-d8dc-439f-9a3b-c772bf4a311c" providerId="ADAL" clId="{DABBD1D5-C68D-4FAC-B873-8AD9D5A5E657}" dt="2023-01-31T04:37:15.558" v="980" actId="20577"/>
          <ac:spMkLst>
            <pc:docMk/>
            <pc:sldMk cId="2296605209" sldId="732"/>
            <ac:spMk id="6" creationId="{9CC963A5-6415-D510-E9B2-67311B86A9B6}"/>
          </ac:spMkLst>
        </pc:spChg>
        <pc:spChg chg="mod">
          <ac:chgData name="Matthieu De Mari" userId="dfb708c9-d8dc-439f-9a3b-c772bf4a311c" providerId="ADAL" clId="{DABBD1D5-C68D-4FAC-B873-8AD9D5A5E657}" dt="2023-01-31T04:37:03.594" v="978" actId="20577"/>
          <ac:spMkLst>
            <pc:docMk/>
            <pc:sldMk cId="2296605209" sldId="732"/>
            <ac:spMk id="7" creationId="{CBB9B56B-0BC7-D8EF-7A43-861F4131A530}"/>
          </ac:spMkLst>
        </pc:spChg>
        <pc:cxnChg chg="add mod">
          <ac:chgData name="Matthieu De Mari" userId="dfb708c9-d8dc-439f-9a3b-c772bf4a311c" providerId="ADAL" clId="{DABBD1D5-C68D-4FAC-B873-8AD9D5A5E657}" dt="2023-01-31T04:37:12.714" v="979"/>
          <ac:cxnSpMkLst>
            <pc:docMk/>
            <pc:sldMk cId="2296605209" sldId="732"/>
            <ac:cxnSpMk id="3" creationId="{DA67688C-85AD-4C81-D832-A5F68BF13828}"/>
          </ac:cxnSpMkLst>
        </pc:cxnChg>
      </pc:sldChg>
      <pc:sldChg chg="modSp add mod">
        <pc:chgData name="Matthieu De Mari" userId="dfb708c9-d8dc-439f-9a3b-c772bf4a311c" providerId="ADAL" clId="{DABBD1D5-C68D-4FAC-B873-8AD9D5A5E657}" dt="2023-01-31T02:11:04.541" v="301" actId="20577"/>
        <pc:sldMkLst>
          <pc:docMk/>
          <pc:sldMk cId="1539563825" sldId="735"/>
        </pc:sldMkLst>
        <pc:spChg chg="mod">
          <ac:chgData name="Matthieu De Mari" userId="dfb708c9-d8dc-439f-9a3b-c772bf4a311c" providerId="ADAL" clId="{DABBD1D5-C68D-4FAC-B873-8AD9D5A5E657}" dt="2023-01-31T02:11:04.541" v="301" actId="20577"/>
          <ac:spMkLst>
            <pc:docMk/>
            <pc:sldMk cId="1539563825" sldId="735"/>
            <ac:spMk id="3" creationId="{C71C8DD6-14D1-44DF-9843-EFEDF44E39A2}"/>
          </ac:spMkLst>
        </pc:spChg>
      </pc:sldChg>
    </pc:docChg>
  </pc:docChgLst>
  <pc:docChgLst>
    <pc:chgData name="Matthieu De Mari" userId="dfb708c9-d8dc-439f-9a3b-c772bf4a311c" providerId="ADAL" clId="{1FE71F4D-2AFD-4838-AD3C-62D890D2AB41}"/>
    <pc:docChg chg="undo redo custSel addSld delSld modSld sldOrd addSection delSection modSection">
      <pc:chgData name="Matthieu De Mari" userId="dfb708c9-d8dc-439f-9a3b-c772bf4a311c" providerId="ADAL" clId="{1FE71F4D-2AFD-4838-AD3C-62D890D2AB41}" dt="2023-01-31T02:01:54.033" v="29538" actId="27636"/>
      <pc:docMkLst>
        <pc:docMk/>
      </pc:docMkLst>
      <pc:sldChg chg="modSp mod">
        <pc:chgData name="Matthieu De Mari" userId="dfb708c9-d8dc-439f-9a3b-c772bf4a311c" providerId="ADAL" clId="{1FE71F4D-2AFD-4838-AD3C-62D890D2AB41}" dt="2023-01-26T03:16:13.450" v="476" actId="113"/>
        <pc:sldMkLst>
          <pc:docMk/>
          <pc:sldMk cId="3442501962" sldId="257"/>
        </pc:sldMkLst>
        <pc:spChg chg="mod">
          <ac:chgData name="Matthieu De Mari" userId="dfb708c9-d8dc-439f-9a3b-c772bf4a311c" providerId="ADAL" clId="{1FE71F4D-2AFD-4838-AD3C-62D890D2AB41}" dt="2023-01-26T03:13:52.056" v="4" actId="20577"/>
          <ac:spMkLst>
            <pc:docMk/>
            <pc:sldMk cId="3442501962" sldId="257"/>
            <ac:spMk id="2" creationId="{49D40417-A4D3-4CE8-96E7-708E2439AE7B}"/>
          </ac:spMkLst>
        </pc:spChg>
        <pc:spChg chg="mod">
          <ac:chgData name="Matthieu De Mari" userId="dfb708c9-d8dc-439f-9a3b-c772bf4a311c" providerId="ADAL" clId="{1FE71F4D-2AFD-4838-AD3C-62D890D2AB41}" dt="2023-01-26T03:16:13.450" v="476" actId="113"/>
          <ac:spMkLst>
            <pc:docMk/>
            <pc:sldMk cId="3442501962" sldId="257"/>
            <ac:spMk id="3" creationId="{35995840-A9D9-479A-A34F-EA7DC229D38E}"/>
          </ac:spMkLst>
        </pc:spChg>
      </pc:sldChg>
      <pc:sldChg chg="del">
        <pc:chgData name="Matthieu De Mari" userId="dfb708c9-d8dc-439f-9a3b-c772bf4a311c" providerId="ADAL" clId="{1FE71F4D-2AFD-4838-AD3C-62D890D2AB41}" dt="2023-01-26T03:13:46.024" v="0" actId="47"/>
        <pc:sldMkLst>
          <pc:docMk/>
          <pc:sldMk cId="3338565690" sldId="264"/>
        </pc:sldMkLst>
      </pc:sldChg>
      <pc:sldChg chg="modSp mod">
        <pc:chgData name="Matthieu De Mari" userId="dfb708c9-d8dc-439f-9a3b-c772bf4a311c" providerId="ADAL" clId="{1FE71F4D-2AFD-4838-AD3C-62D890D2AB41}" dt="2023-01-26T03:35:07.050" v="2525" actId="20577"/>
        <pc:sldMkLst>
          <pc:docMk/>
          <pc:sldMk cId="1893873068" sldId="266"/>
        </pc:sldMkLst>
        <pc:spChg chg="mod">
          <ac:chgData name="Matthieu De Mari" userId="dfb708c9-d8dc-439f-9a3b-c772bf4a311c" providerId="ADAL" clId="{1FE71F4D-2AFD-4838-AD3C-62D890D2AB41}" dt="2023-01-26T03:35:07.050" v="2525" actId="20577"/>
          <ac:spMkLst>
            <pc:docMk/>
            <pc:sldMk cId="1893873068" sldId="266"/>
            <ac:spMk id="5" creationId="{7D0CB248-82F3-414A-84E4-14EF63C7FB27}"/>
          </ac:spMkLst>
        </pc:spChg>
      </pc:sldChg>
      <pc:sldChg chg="modSp mod">
        <pc:chgData name="Matthieu De Mari" userId="dfb708c9-d8dc-439f-9a3b-c772bf4a311c" providerId="ADAL" clId="{1FE71F4D-2AFD-4838-AD3C-62D890D2AB41}" dt="2023-01-26T07:14:36.997" v="5152" actId="207"/>
        <pc:sldMkLst>
          <pc:docMk/>
          <pc:sldMk cId="3880949074" sldId="267"/>
        </pc:sldMkLst>
        <pc:spChg chg="mod">
          <ac:chgData name="Matthieu De Mari" userId="dfb708c9-d8dc-439f-9a3b-c772bf4a311c" providerId="ADAL" clId="{1FE71F4D-2AFD-4838-AD3C-62D890D2AB41}" dt="2023-01-26T07:14:36.997" v="5152" actId="207"/>
          <ac:spMkLst>
            <pc:docMk/>
            <pc:sldMk cId="3880949074" sldId="267"/>
            <ac:spMk id="3" creationId="{C71C8DD6-14D1-44DF-9843-EFEDF44E39A2}"/>
          </ac:spMkLst>
        </pc:spChg>
      </pc:sldChg>
      <pc:sldChg chg="del">
        <pc:chgData name="Matthieu De Mari" userId="dfb708c9-d8dc-439f-9a3b-c772bf4a311c" providerId="ADAL" clId="{1FE71F4D-2AFD-4838-AD3C-62D890D2AB41}" dt="2023-01-26T03:26:02.375" v="1421" actId="47"/>
        <pc:sldMkLst>
          <pc:docMk/>
          <pc:sldMk cId="1694737057" sldId="276"/>
        </pc:sldMkLst>
      </pc:sldChg>
      <pc:sldChg chg="del">
        <pc:chgData name="Matthieu De Mari" userId="dfb708c9-d8dc-439f-9a3b-c772bf4a311c" providerId="ADAL" clId="{1FE71F4D-2AFD-4838-AD3C-62D890D2AB41}" dt="2023-01-26T03:26:02.375" v="1421" actId="47"/>
        <pc:sldMkLst>
          <pc:docMk/>
          <pc:sldMk cId="2161190178" sldId="299"/>
        </pc:sldMkLst>
      </pc:sldChg>
      <pc:sldChg chg="del">
        <pc:chgData name="Matthieu De Mari" userId="dfb708c9-d8dc-439f-9a3b-c772bf4a311c" providerId="ADAL" clId="{1FE71F4D-2AFD-4838-AD3C-62D890D2AB41}" dt="2023-01-26T03:26:02.375" v="1421" actId="47"/>
        <pc:sldMkLst>
          <pc:docMk/>
          <pc:sldMk cId="585312994" sldId="313"/>
        </pc:sldMkLst>
      </pc:sldChg>
      <pc:sldChg chg="modSp mod">
        <pc:chgData name="Matthieu De Mari" userId="dfb708c9-d8dc-439f-9a3b-c772bf4a311c" providerId="ADAL" clId="{1FE71F4D-2AFD-4838-AD3C-62D890D2AB41}" dt="2023-01-26T03:34:26.546" v="2494" actId="20577"/>
        <pc:sldMkLst>
          <pc:docMk/>
          <pc:sldMk cId="1036081419" sldId="346"/>
        </pc:sldMkLst>
        <pc:spChg chg="mod">
          <ac:chgData name="Matthieu De Mari" userId="dfb708c9-d8dc-439f-9a3b-c772bf4a311c" providerId="ADAL" clId="{1FE71F4D-2AFD-4838-AD3C-62D890D2AB41}" dt="2023-01-26T03:26:35.216" v="1445" actId="20577"/>
          <ac:spMkLst>
            <pc:docMk/>
            <pc:sldMk cId="1036081419" sldId="346"/>
            <ac:spMk id="2" creationId="{11A08BA8-9DEC-4471-8590-434E8D8BB4A0}"/>
          </ac:spMkLst>
        </pc:spChg>
        <pc:spChg chg="mod">
          <ac:chgData name="Matthieu De Mari" userId="dfb708c9-d8dc-439f-9a3b-c772bf4a311c" providerId="ADAL" clId="{1FE71F4D-2AFD-4838-AD3C-62D890D2AB41}" dt="2023-01-26T03:32:01.106" v="2246" actId="20577"/>
          <ac:spMkLst>
            <pc:docMk/>
            <pc:sldMk cId="1036081419" sldId="346"/>
            <ac:spMk id="3" creationId="{47E3549C-D723-41E6-8478-270ACE043694}"/>
          </ac:spMkLst>
        </pc:spChg>
        <pc:spChg chg="mod">
          <ac:chgData name="Matthieu De Mari" userId="dfb708c9-d8dc-439f-9a3b-c772bf4a311c" providerId="ADAL" clId="{1FE71F4D-2AFD-4838-AD3C-62D890D2AB41}" dt="2023-01-26T03:34:26.546" v="2494" actId="20577"/>
          <ac:spMkLst>
            <pc:docMk/>
            <pc:sldMk cId="1036081419" sldId="346"/>
            <ac:spMk id="4" creationId="{7E420A50-DCDA-4FEF-986F-775F53063E3A}"/>
          </ac:spMkLst>
        </pc:spChg>
      </pc:sldChg>
      <pc:sldChg chg="modSp mod">
        <pc:chgData name="Matthieu De Mari" userId="dfb708c9-d8dc-439f-9a3b-c772bf4a311c" providerId="ADAL" clId="{1FE71F4D-2AFD-4838-AD3C-62D890D2AB41}" dt="2023-01-31T01:10:55.666" v="24761" actId="20577"/>
        <pc:sldMkLst>
          <pc:docMk/>
          <pc:sldMk cId="1040156172" sldId="377"/>
        </pc:sldMkLst>
        <pc:spChg chg="mod">
          <ac:chgData name="Matthieu De Mari" userId="dfb708c9-d8dc-439f-9a3b-c772bf4a311c" providerId="ADAL" clId="{1FE71F4D-2AFD-4838-AD3C-62D890D2AB41}" dt="2023-01-31T01:10:55.666" v="24761" actId="20577"/>
          <ac:spMkLst>
            <pc:docMk/>
            <pc:sldMk cId="1040156172" sldId="377"/>
            <ac:spMk id="2" creationId="{080CEB46-CC16-4D19-8C2C-AEE9471D8168}"/>
          </ac:spMkLst>
        </pc:spChg>
      </pc:sldChg>
      <pc:sldChg chg="del">
        <pc:chgData name="Matthieu De Mari" userId="dfb708c9-d8dc-439f-9a3b-c772bf4a311c" providerId="ADAL" clId="{1FE71F4D-2AFD-4838-AD3C-62D890D2AB41}" dt="2023-01-26T03:13:46.024" v="0" actId="47"/>
        <pc:sldMkLst>
          <pc:docMk/>
          <pc:sldMk cId="2102240919" sldId="378"/>
        </pc:sldMkLst>
      </pc:sldChg>
      <pc:sldChg chg="del">
        <pc:chgData name="Matthieu De Mari" userId="dfb708c9-d8dc-439f-9a3b-c772bf4a311c" providerId="ADAL" clId="{1FE71F4D-2AFD-4838-AD3C-62D890D2AB41}" dt="2023-01-26T03:13:46.024" v="0" actId="47"/>
        <pc:sldMkLst>
          <pc:docMk/>
          <pc:sldMk cId="2869851827" sldId="379"/>
        </pc:sldMkLst>
      </pc:sldChg>
      <pc:sldChg chg="del">
        <pc:chgData name="Matthieu De Mari" userId="dfb708c9-d8dc-439f-9a3b-c772bf4a311c" providerId="ADAL" clId="{1FE71F4D-2AFD-4838-AD3C-62D890D2AB41}" dt="2023-01-26T03:13:46.024" v="0" actId="47"/>
        <pc:sldMkLst>
          <pc:docMk/>
          <pc:sldMk cId="1174628089" sldId="380"/>
        </pc:sldMkLst>
      </pc:sldChg>
      <pc:sldChg chg="del">
        <pc:chgData name="Matthieu De Mari" userId="dfb708c9-d8dc-439f-9a3b-c772bf4a311c" providerId="ADAL" clId="{1FE71F4D-2AFD-4838-AD3C-62D890D2AB41}" dt="2023-01-26T03:13:46.024" v="0" actId="47"/>
        <pc:sldMkLst>
          <pc:docMk/>
          <pc:sldMk cId="1027151186" sldId="381"/>
        </pc:sldMkLst>
      </pc:sldChg>
      <pc:sldChg chg="del">
        <pc:chgData name="Matthieu De Mari" userId="dfb708c9-d8dc-439f-9a3b-c772bf4a311c" providerId="ADAL" clId="{1FE71F4D-2AFD-4838-AD3C-62D890D2AB41}" dt="2023-01-26T03:13:46.024" v="0" actId="47"/>
        <pc:sldMkLst>
          <pc:docMk/>
          <pc:sldMk cId="2668007958" sldId="382"/>
        </pc:sldMkLst>
      </pc:sldChg>
      <pc:sldChg chg="del">
        <pc:chgData name="Matthieu De Mari" userId="dfb708c9-d8dc-439f-9a3b-c772bf4a311c" providerId="ADAL" clId="{1FE71F4D-2AFD-4838-AD3C-62D890D2AB41}" dt="2023-01-26T03:13:46.024" v="0" actId="47"/>
        <pc:sldMkLst>
          <pc:docMk/>
          <pc:sldMk cId="3313062775" sldId="383"/>
        </pc:sldMkLst>
      </pc:sldChg>
      <pc:sldChg chg="del">
        <pc:chgData name="Matthieu De Mari" userId="dfb708c9-d8dc-439f-9a3b-c772bf4a311c" providerId="ADAL" clId="{1FE71F4D-2AFD-4838-AD3C-62D890D2AB41}" dt="2023-01-26T03:13:46.024" v="0" actId="47"/>
        <pc:sldMkLst>
          <pc:docMk/>
          <pc:sldMk cId="919173083" sldId="384"/>
        </pc:sldMkLst>
      </pc:sldChg>
      <pc:sldChg chg="del">
        <pc:chgData name="Matthieu De Mari" userId="dfb708c9-d8dc-439f-9a3b-c772bf4a311c" providerId="ADAL" clId="{1FE71F4D-2AFD-4838-AD3C-62D890D2AB41}" dt="2023-01-26T03:13:46.024" v="0" actId="47"/>
        <pc:sldMkLst>
          <pc:docMk/>
          <pc:sldMk cId="1135317816" sldId="385"/>
        </pc:sldMkLst>
      </pc:sldChg>
      <pc:sldChg chg="del">
        <pc:chgData name="Matthieu De Mari" userId="dfb708c9-d8dc-439f-9a3b-c772bf4a311c" providerId="ADAL" clId="{1FE71F4D-2AFD-4838-AD3C-62D890D2AB41}" dt="2023-01-26T03:13:46.024" v="0" actId="47"/>
        <pc:sldMkLst>
          <pc:docMk/>
          <pc:sldMk cId="2964357363" sldId="386"/>
        </pc:sldMkLst>
      </pc:sldChg>
      <pc:sldChg chg="del">
        <pc:chgData name="Matthieu De Mari" userId="dfb708c9-d8dc-439f-9a3b-c772bf4a311c" providerId="ADAL" clId="{1FE71F4D-2AFD-4838-AD3C-62D890D2AB41}" dt="2023-01-26T03:13:46.024" v="0" actId="47"/>
        <pc:sldMkLst>
          <pc:docMk/>
          <pc:sldMk cId="1437705667" sldId="387"/>
        </pc:sldMkLst>
      </pc:sldChg>
      <pc:sldChg chg="del">
        <pc:chgData name="Matthieu De Mari" userId="dfb708c9-d8dc-439f-9a3b-c772bf4a311c" providerId="ADAL" clId="{1FE71F4D-2AFD-4838-AD3C-62D890D2AB41}" dt="2023-01-26T03:13:46.024" v="0" actId="47"/>
        <pc:sldMkLst>
          <pc:docMk/>
          <pc:sldMk cId="2463050599" sldId="389"/>
        </pc:sldMkLst>
      </pc:sldChg>
      <pc:sldChg chg="del">
        <pc:chgData name="Matthieu De Mari" userId="dfb708c9-d8dc-439f-9a3b-c772bf4a311c" providerId="ADAL" clId="{1FE71F4D-2AFD-4838-AD3C-62D890D2AB41}" dt="2023-01-26T03:13:46.024" v="0" actId="47"/>
        <pc:sldMkLst>
          <pc:docMk/>
          <pc:sldMk cId="305053717" sldId="390"/>
        </pc:sldMkLst>
      </pc:sldChg>
      <pc:sldChg chg="del">
        <pc:chgData name="Matthieu De Mari" userId="dfb708c9-d8dc-439f-9a3b-c772bf4a311c" providerId="ADAL" clId="{1FE71F4D-2AFD-4838-AD3C-62D890D2AB41}" dt="2023-01-26T03:13:46.024" v="0" actId="47"/>
        <pc:sldMkLst>
          <pc:docMk/>
          <pc:sldMk cId="3843402283" sldId="391"/>
        </pc:sldMkLst>
      </pc:sldChg>
      <pc:sldChg chg="del">
        <pc:chgData name="Matthieu De Mari" userId="dfb708c9-d8dc-439f-9a3b-c772bf4a311c" providerId="ADAL" clId="{1FE71F4D-2AFD-4838-AD3C-62D890D2AB41}" dt="2023-01-26T03:13:46.024" v="0" actId="47"/>
        <pc:sldMkLst>
          <pc:docMk/>
          <pc:sldMk cId="4206316821" sldId="392"/>
        </pc:sldMkLst>
      </pc:sldChg>
      <pc:sldChg chg="del">
        <pc:chgData name="Matthieu De Mari" userId="dfb708c9-d8dc-439f-9a3b-c772bf4a311c" providerId="ADAL" clId="{1FE71F4D-2AFD-4838-AD3C-62D890D2AB41}" dt="2023-01-26T03:13:46.024" v="0" actId="47"/>
        <pc:sldMkLst>
          <pc:docMk/>
          <pc:sldMk cId="2959044582" sldId="393"/>
        </pc:sldMkLst>
      </pc:sldChg>
      <pc:sldChg chg="del">
        <pc:chgData name="Matthieu De Mari" userId="dfb708c9-d8dc-439f-9a3b-c772bf4a311c" providerId="ADAL" clId="{1FE71F4D-2AFD-4838-AD3C-62D890D2AB41}" dt="2023-01-26T03:13:46.024" v="0" actId="47"/>
        <pc:sldMkLst>
          <pc:docMk/>
          <pc:sldMk cId="1878827290" sldId="394"/>
        </pc:sldMkLst>
      </pc:sldChg>
      <pc:sldChg chg="del">
        <pc:chgData name="Matthieu De Mari" userId="dfb708c9-d8dc-439f-9a3b-c772bf4a311c" providerId="ADAL" clId="{1FE71F4D-2AFD-4838-AD3C-62D890D2AB41}" dt="2023-01-26T03:13:46.024" v="0" actId="47"/>
        <pc:sldMkLst>
          <pc:docMk/>
          <pc:sldMk cId="3358927626" sldId="395"/>
        </pc:sldMkLst>
      </pc:sldChg>
      <pc:sldChg chg="del">
        <pc:chgData name="Matthieu De Mari" userId="dfb708c9-d8dc-439f-9a3b-c772bf4a311c" providerId="ADAL" clId="{1FE71F4D-2AFD-4838-AD3C-62D890D2AB41}" dt="2023-01-26T03:26:02.375" v="1421" actId="47"/>
        <pc:sldMkLst>
          <pc:docMk/>
          <pc:sldMk cId="235876011" sldId="396"/>
        </pc:sldMkLst>
      </pc:sldChg>
      <pc:sldChg chg="del">
        <pc:chgData name="Matthieu De Mari" userId="dfb708c9-d8dc-439f-9a3b-c772bf4a311c" providerId="ADAL" clId="{1FE71F4D-2AFD-4838-AD3C-62D890D2AB41}" dt="2023-01-26T03:26:02.375" v="1421" actId="47"/>
        <pc:sldMkLst>
          <pc:docMk/>
          <pc:sldMk cId="303120167" sldId="397"/>
        </pc:sldMkLst>
      </pc:sldChg>
      <pc:sldChg chg="del">
        <pc:chgData name="Matthieu De Mari" userId="dfb708c9-d8dc-439f-9a3b-c772bf4a311c" providerId="ADAL" clId="{1FE71F4D-2AFD-4838-AD3C-62D890D2AB41}" dt="2023-01-26T03:26:02.375" v="1421" actId="47"/>
        <pc:sldMkLst>
          <pc:docMk/>
          <pc:sldMk cId="3176757324" sldId="398"/>
        </pc:sldMkLst>
      </pc:sldChg>
      <pc:sldChg chg="del">
        <pc:chgData name="Matthieu De Mari" userId="dfb708c9-d8dc-439f-9a3b-c772bf4a311c" providerId="ADAL" clId="{1FE71F4D-2AFD-4838-AD3C-62D890D2AB41}" dt="2023-01-26T03:26:02.375" v="1421" actId="47"/>
        <pc:sldMkLst>
          <pc:docMk/>
          <pc:sldMk cId="1676715781" sldId="399"/>
        </pc:sldMkLst>
      </pc:sldChg>
      <pc:sldChg chg="del">
        <pc:chgData name="Matthieu De Mari" userId="dfb708c9-d8dc-439f-9a3b-c772bf4a311c" providerId="ADAL" clId="{1FE71F4D-2AFD-4838-AD3C-62D890D2AB41}" dt="2023-01-26T03:26:02.375" v="1421" actId="47"/>
        <pc:sldMkLst>
          <pc:docMk/>
          <pc:sldMk cId="1334194148" sldId="400"/>
        </pc:sldMkLst>
      </pc:sldChg>
      <pc:sldChg chg="del">
        <pc:chgData name="Matthieu De Mari" userId="dfb708c9-d8dc-439f-9a3b-c772bf4a311c" providerId="ADAL" clId="{1FE71F4D-2AFD-4838-AD3C-62D890D2AB41}" dt="2023-01-26T03:26:02.375" v="1421" actId="47"/>
        <pc:sldMkLst>
          <pc:docMk/>
          <pc:sldMk cId="1629532386" sldId="401"/>
        </pc:sldMkLst>
      </pc:sldChg>
      <pc:sldChg chg="del">
        <pc:chgData name="Matthieu De Mari" userId="dfb708c9-d8dc-439f-9a3b-c772bf4a311c" providerId="ADAL" clId="{1FE71F4D-2AFD-4838-AD3C-62D890D2AB41}" dt="2023-01-26T03:26:02.375" v="1421" actId="47"/>
        <pc:sldMkLst>
          <pc:docMk/>
          <pc:sldMk cId="733464481" sldId="402"/>
        </pc:sldMkLst>
      </pc:sldChg>
      <pc:sldChg chg="del">
        <pc:chgData name="Matthieu De Mari" userId="dfb708c9-d8dc-439f-9a3b-c772bf4a311c" providerId="ADAL" clId="{1FE71F4D-2AFD-4838-AD3C-62D890D2AB41}" dt="2023-01-26T03:26:03.337" v="1422" actId="47"/>
        <pc:sldMkLst>
          <pc:docMk/>
          <pc:sldMk cId="3907142970" sldId="403"/>
        </pc:sldMkLst>
      </pc:sldChg>
      <pc:sldChg chg="del">
        <pc:chgData name="Matthieu De Mari" userId="dfb708c9-d8dc-439f-9a3b-c772bf4a311c" providerId="ADAL" clId="{1FE71F4D-2AFD-4838-AD3C-62D890D2AB41}" dt="2023-01-26T03:26:04.540" v="1423" actId="47"/>
        <pc:sldMkLst>
          <pc:docMk/>
          <pc:sldMk cId="3664827220" sldId="404"/>
        </pc:sldMkLst>
      </pc:sldChg>
      <pc:sldChg chg="del">
        <pc:chgData name="Matthieu De Mari" userId="dfb708c9-d8dc-439f-9a3b-c772bf4a311c" providerId="ADAL" clId="{1FE71F4D-2AFD-4838-AD3C-62D890D2AB41}" dt="2023-01-26T03:26:05.819" v="1424" actId="47"/>
        <pc:sldMkLst>
          <pc:docMk/>
          <pc:sldMk cId="229390081" sldId="405"/>
        </pc:sldMkLst>
      </pc:sldChg>
      <pc:sldChg chg="del">
        <pc:chgData name="Matthieu De Mari" userId="dfb708c9-d8dc-439f-9a3b-c772bf4a311c" providerId="ADAL" clId="{1FE71F4D-2AFD-4838-AD3C-62D890D2AB41}" dt="2023-01-26T03:13:46.024" v="0" actId="47"/>
        <pc:sldMkLst>
          <pc:docMk/>
          <pc:sldMk cId="106661604" sldId="406"/>
        </pc:sldMkLst>
      </pc:sldChg>
      <pc:sldChg chg="del">
        <pc:chgData name="Matthieu De Mari" userId="dfb708c9-d8dc-439f-9a3b-c772bf4a311c" providerId="ADAL" clId="{1FE71F4D-2AFD-4838-AD3C-62D890D2AB41}" dt="2023-01-26T03:26:13.179" v="1429" actId="47"/>
        <pc:sldMkLst>
          <pc:docMk/>
          <pc:sldMk cId="2039337153" sldId="411"/>
        </pc:sldMkLst>
      </pc:sldChg>
      <pc:sldChg chg="del">
        <pc:chgData name="Matthieu De Mari" userId="dfb708c9-d8dc-439f-9a3b-c772bf4a311c" providerId="ADAL" clId="{1FE71F4D-2AFD-4838-AD3C-62D890D2AB41}" dt="2023-01-26T03:26:14.748" v="1430" actId="47"/>
        <pc:sldMkLst>
          <pc:docMk/>
          <pc:sldMk cId="1377302654" sldId="412"/>
        </pc:sldMkLst>
      </pc:sldChg>
      <pc:sldChg chg="del">
        <pc:chgData name="Matthieu De Mari" userId="dfb708c9-d8dc-439f-9a3b-c772bf4a311c" providerId="ADAL" clId="{1FE71F4D-2AFD-4838-AD3C-62D890D2AB41}" dt="2023-01-26T03:13:46.024" v="0" actId="47"/>
        <pc:sldMkLst>
          <pc:docMk/>
          <pc:sldMk cId="3811152594" sldId="413"/>
        </pc:sldMkLst>
      </pc:sldChg>
      <pc:sldChg chg="del">
        <pc:chgData name="Matthieu De Mari" userId="dfb708c9-d8dc-439f-9a3b-c772bf4a311c" providerId="ADAL" clId="{1FE71F4D-2AFD-4838-AD3C-62D890D2AB41}" dt="2023-01-26T03:13:46.024" v="0" actId="47"/>
        <pc:sldMkLst>
          <pc:docMk/>
          <pc:sldMk cId="509404901" sldId="414"/>
        </pc:sldMkLst>
      </pc:sldChg>
      <pc:sldChg chg="del">
        <pc:chgData name="Matthieu De Mari" userId="dfb708c9-d8dc-439f-9a3b-c772bf4a311c" providerId="ADAL" clId="{1FE71F4D-2AFD-4838-AD3C-62D890D2AB41}" dt="2023-01-26T03:26:03.337" v="1422" actId="47"/>
        <pc:sldMkLst>
          <pc:docMk/>
          <pc:sldMk cId="4078490329" sldId="415"/>
        </pc:sldMkLst>
      </pc:sldChg>
      <pc:sldChg chg="del">
        <pc:chgData name="Matthieu De Mari" userId="dfb708c9-d8dc-439f-9a3b-c772bf4a311c" providerId="ADAL" clId="{1FE71F4D-2AFD-4838-AD3C-62D890D2AB41}" dt="2023-01-26T03:26:03.337" v="1422" actId="47"/>
        <pc:sldMkLst>
          <pc:docMk/>
          <pc:sldMk cId="4018968704" sldId="416"/>
        </pc:sldMkLst>
      </pc:sldChg>
      <pc:sldChg chg="del">
        <pc:chgData name="Matthieu De Mari" userId="dfb708c9-d8dc-439f-9a3b-c772bf4a311c" providerId="ADAL" clId="{1FE71F4D-2AFD-4838-AD3C-62D890D2AB41}" dt="2023-01-26T03:26:03.337" v="1422" actId="47"/>
        <pc:sldMkLst>
          <pc:docMk/>
          <pc:sldMk cId="1601230078" sldId="417"/>
        </pc:sldMkLst>
      </pc:sldChg>
      <pc:sldChg chg="del">
        <pc:chgData name="Matthieu De Mari" userId="dfb708c9-d8dc-439f-9a3b-c772bf4a311c" providerId="ADAL" clId="{1FE71F4D-2AFD-4838-AD3C-62D890D2AB41}" dt="2023-01-26T03:26:03.337" v="1422" actId="47"/>
        <pc:sldMkLst>
          <pc:docMk/>
          <pc:sldMk cId="2872533062" sldId="418"/>
        </pc:sldMkLst>
      </pc:sldChg>
      <pc:sldChg chg="del">
        <pc:chgData name="Matthieu De Mari" userId="dfb708c9-d8dc-439f-9a3b-c772bf4a311c" providerId="ADAL" clId="{1FE71F4D-2AFD-4838-AD3C-62D890D2AB41}" dt="2023-01-26T03:26:03.337" v="1422" actId="47"/>
        <pc:sldMkLst>
          <pc:docMk/>
          <pc:sldMk cId="4106263664" sldId="419"/>
        </pc:sldMkLst>
      </pc:sldChg>
      <pc:sldChg chg="del">
        <pc:chgData name="Matthieu De Mari" userId="dfb708c9-d8dc-439f-9a3b-c772bf4a311c" providerId="ADAL" clId="{1FE71F4D-2AFD-4838-AD3C-62D890D2AB41}" dt="2023-01-26T03:26:03.337" v="1422" actId="47"/>
        <pc:sldMkLst>
          <pc:docMk/>
          <pc:sldMk cId="3608904858" sldId="420"/>
        </pc:sldMkLst>
      </pc:sldChg>
      <pc:sldChg chg="del">
        <pc:chgData name="Matthieu De Mari" userId="dfb708c9-d8dc-439f-9a3b-c772bf4a311c" providerId="ADAL" clId="{1FE71F4D-2AFD-4838-AD3C-62D890D2AB41}" dt="2023-01-26T03:26:03.337" v="1422" actId="47"/>
        <pc:sldMkLst>
          <pc:docMk/>
          <pc:sldMk cId="3917610152" sldId="421"/>
        </pc:sldMkLst>
      </pc:sldChg>
      <pc:sldChg chg="del">
        <pc:chgData name="Matthieu De Mari" userId="dfb708c9-d8dc-439f-9a3b-c772bf4a311c" providerId="ADAL" clId="{1FE71F4D-2AFD-4838-AD3C-62D890D2AB41}" dt="2023-01-26T03:26:03.337" v="1422" actId="47"/>
        <pc:sldMkLst>
          <pc:docMk/>
          <pc:sldMk cId="111364915" sldId="422"/>
        </pc:sldMkLst>
      </pc:sldChg>
      <pc:sldChg chg="del">
        <pc:chgData name="Matthieu De Mari" userId="dfb708c9-d8dc-439f-9a3b-c772bf4a311c" providerId="ADAL" clId="{1FE71F4D-2AFD-4838-AD3C-62D890D2AB41}" dt="2023-01-26T03:26:03.337" v="1422" actId="47"/>
        <pc:sldMkLst>
          <pc:docMk/>
          <pc:sldMk cId="2430248425" sldId="423"/>
        </pc:sldMkLst>
      </pc:sldChg>
      <pc:sldChg chg="del">
        <pc:chgData name="Matthieu De Mari" userId="dfb708c9-d8dc-439f-9a3b-c772bf4a311c" providerId="ADAL" clId="{1FE71F4D-2AFD-4838-AD3C-62D890D2AB41}" dt="2023-01-26T03:26:03.337" v="1422" actId="47"/>
        <pc:sldMkLst>
          <pc:docMk/>
          <pc:sldMk cId="257103436" sldId="424"/>
        </pc:sldMkLst>
      </pc:sldChg>
      <pc:sldChg chg="del">
        <pc:chgData name="Matthieu De Mari" userId="dfb708c9-d8dc-439f-9a3b-c772bf4a311c" providerId="ADAL" clId="{1FE71F4D-2AFD-4838-AD3C-62D890D2AB41}" dt="2023-01-26T03:26:03.337" v="1422" actId="47"/>
        <pc:sldMkLst>
          <pc:docMk/>
          <pc:sldMk cId="1622593310" sldId="425"/>
        </pc:sldMkLst>
      </pc:sldChg>
      <pc:sldChg chg="del">
        <pc:chgData name="Matthieu De Mari" userId="dfb708c9-d8dc-439f-9a3b-c772bf4a311c" providerId="ADAL" clId="{1FE71F4D-2AFD-4838-AD3C-62D890D2AB41}" dt="2023-01-26T03:26:03.337" v="1422" actId="47"/>
        <pc:sldMkLst>
          <pc:docMk/>
          <pc:sldMk cId="1500383650" sldId="426"/>
        </pc:sldMkLst>
      </pc:sldChg>
      <pc:sldChg chg="del">
        <pc:chgData name="Matthieu De Mari" userId="dfb708c9-d8dc-439f-9a3b-c772bf4a311c" providerId="ADAL" clId="{1FE71F4D-2AFD-4838-AD3C-62D890D2AB41}" dt="2023-01-26T03:26:03.337" v="1422" actId="47"/>
        <pc:sldMkLst>
          <pc:docMk/>
          <pc:sldMk cId="4205168020" sldId="427"/>
        </pc:sldMkLst>
      </pc:sldChg>
      <pc:sldChg chg="del">
        <pc:chgData name="Matthieu De Mari" userId="dfb708c9-d8dc-439f-9a3b-c772bf4a311c" providerId="ADAL" clId="{1FE71F4D-2AFD-4838-AD3C-62D890D2AB41}" dt="2023-01-26T03:26:04.540" v="1423" actId="47"/>
        <pc:sldMkLst>
          <pc:docMk/>
          <pc:sldMk cId="3154110071" sldId="428"/>
        </pc:sldMkLst>
      </pc:sldChg>
      <pc:sldChg chg="del">
        <pc:chgData name="Matthieu De Mari" userId="dfb708c9-d8dc-439f-9a3b-c772bf4a311c" providerId="ADAL" clId="{1FE71F4D-2AFD-4838-AD3C-62D890D2AB41}" dt="2023-01-26T03:26:04.540" v="1423" actId="47"/>
        <pc:sldMkLst>
          <pc:docMk/>
          <pc:sldMk cId="2034094350" sldId="429"/>
        </pc:sldMkLst>
      </pc:sldChg>
      <pc:sldChg chg="del">
        <pc:chgData name="Matthieu De Mari" userId="dfb708c9-d8dc-439f-9a3b-c772bf4a311c" providerId="ADAL" clId="{1FE71F4D-2AFD-4838-AD3C-62D890D2AB41}" dt="2023-01-26T03:26:04.540" v="1423" actId="47"/>
        <pc:sldMkLst>
          <pc:docMk/>
          <pc:sldMk cId="3987768113" sldId="430"/>
        </pc:sldMkLst>
      </pc:sldChg>
      <pc:sldChg chg="del">
        <pc:chgData name="Matthieu De Mari" userId="dfb708c9-d8dc-439f-9a3b-c772bf4a311c" providerId="ADAL" clId="{1FE71F4D-2AFD-4838-AD3C-62D890D2AB41}" dt="2023-01-26T03:13:49.577" v="2" actId="47"/>
        <pc:sldMkLst>
          <pc:docMk/>
          <pc:sldMk cId="2465108115" sldId="431"/>
        </pc:sldMkLst>
      </pc:sldChg>
      <pc:sldChg chg="del">
        <pc:chgData name="Matthieu De Mari" userId="dfb708c9-d8dc-439f-9a3b-c772bf4a311c" providerId="ADAL" clId="{1FE71F4D-2AFD-4838-AD3C-62D890D2AB41}" dt="2023-01-26T03:26:05.819" v="1424" actId="47"/>
        <pc:sldMkLst>
          <pc:docMk/>
          <pc:sldMk cId="3127749793" sldId="432"/>
        </pc:sldMkLst>
      </pc:sldChg>
      <pc:sldChg chg="del">
        <pc:chgData name="Matthieu De Mari" userId="dfb708c9-d8dc-439f-9a3b-c772bf4a311c" providerId="ADAL" clId="{1FE71F4D-2AFD-4838-AD3C-62D890D2AB41}" dt="2023-01-26T03:26:05.819" v="1424" actId="47"/>
        <pc:sldMkLst>
          <pc:docMk/>
          <pc:sldMk cId="3880117824" sldId="433"/>
        </pc:sldMkLst>
      </pc:sldChg>
      <pc:sldChg chg="del">
        <pc:chgData name="Matthieu De Mari" userId="dfb708c9-d8dc-439f-9a3b-c772bf4a311c" providerId="ADAL" clId="{1FE71F4D-2AFD-4838-AD3C-62D890D2AB41}" dt="2023-01-26T03:26:05.819" v="1424" actId="47"/>
        <pc:sldMkLst>
          <pc:docMk/>
          <pc:sldMk cId="472720696" sldId="434"/>
        </pc:sldMkLst>
      </pc:sldChg>
      <pc:sldChg chg="del">
        <pc:chgData name="Matthieu De Mari" userId="dfb708c9-d8dc-439f-9a3b-c772bf4a311c" providerId="ADAL" clId="{1FE71F4D-2AFD-4838-AD3C-62D890D2AB41}" dt="2023-01-26T03:26:05.819" v="1424" actId="47"/>
        <pc:sldMkLst>
          <pc:docMk/>
          <pc:sldMk cId="4186055848" sldId="435"/>
        </pc:sldMkLst>
      </pc:sldChg>
      <pc:sldChg chg="del">
        <pc:chgData name="Matthieu De Mari" userId="dfb708c9-d8dc-439f-9a3b-c772bf4a311c" providerId="ADAL" clId="{1FE71F4D-2AFD-4838-AD3C-62D890D2AB41}" dt="2023-01-26T03:26:05.819" v="1424" actId="47"/>
        <pc:sldMkLst>
          <pc:docMk/>
          <pc:sldMk cId="2125410899" sldId="436"/>
        </pc:sldMkLst>
      </pc:sldChg>
      <pc:sldChg chg="del">
        <pc:chgData name="Matthieu De Mari" userId="dfb708c9-d8dc-439f-9a3b-c772bf4a311c" providerId="ADAL" clId="{1FE71F4D-2AFD-4838-AD3C-62D890D2AB41}" dt="2023-01-26T03:26:05.819" v="1424" actId="47"/>
        <pc:sldMkLst>
          <pc:docMk/>
          <pc:sldMk cId="2801840285" sldId="437"/>
        </pc:sldMkLst>
      </pc:sldChg>
      <pc:sldChg chg="del">
        <pc:chgData name="Matthieu De Mari" userId="dfb708c9-d8dc-439f-9a3b-c772bf4a311c" providerId="ADAL" clId="{1FE71F4D-2AFD-4838-AD3C-62D890D2AB41}" dt="2023-01-26T03:26:05.819" v="1424" actId="47"/>
        <pc:sldMkLst>
          <pc:docMk/>
          <pc:sldMk cId="2882627589" sldId="438"/>
        </pc:sldMkLst>
      </pc:sldChg>
      <pc:sldChg chg="del">
        <pc:chgData name="Matthieu De Mari" userId="dfb708c9-d8dc-439f-9a3b-c772bf4a311c" providerId="ADAL" clId="{1FE71F4D-2AFD-4838-AD3C-62D890D2AB41}" dt="2023-01-26T03:26:05.819" v="1424" actId="47"/>
        <pc:sldMkLst>
          <pc:docMk/>
          <pc:sldMk cId="2339114490" sldId="439"/>
        </pc:sldMkLst>
      </pc:sldChg>
      <pc:sldChg chg="del">
        <pc:chgData name="Matthieu De Mari" userId="dfb708c9-d8dc-439f-9a3b-c772bf4a311c" providerId="ADAL" clId="{1FE71F4D-2AFD-4838-AD3C-62D890D2AB41}" dt="2023-01-26T03:26:05.819" v="1424" actId="47"/>
        <pc:sldMkLst>
          <pc:docMk/>
          <pc:sldMk cId="3450273322" sldId="440"/>
        </pc:sldMkLst>
      </pc:sldChg>
      <pc:sldChg chg="del">
        <pc:chgData name="Matthieu De Mari" userId="dfb708c9-d8dc-439f-9a3b-c772bf4a311c" providerId="ADAL" clId="{1FE71F4D-2AFD-4838-AD3C-62D890D2AB41}" dt="2023-01-26T03:26:05.819" v="1424" actId="47"/>
        <pc:sldMkLst>
          <pc:docMk/>
          <pc:sldMk cId="3866867172" sldId="441"/>
        </pc:sldMkLst>
      </pc:sldChg>
      <pc:sldChg chg="del">
        <pc:chgData name="Matthieu De Mari" userId="dfb708c9-d8dc-439f-9a3b-c772bf4a311c" providerId="ADAL" clId="{1FE71F4D-2AFD-4838-AD3C-62D890D2AB41}" dt="2023-01-26T03:26:05.819" v="1424" actId="47"/>
        <pc:sldMkLst>
          <pc:docMk/>
          <pc:sldMk cId="3346155856" sldId="442"/>
        </pc:sldMkLst>
      </pc:sldChg>
      <pc:sldChg chg="del">
        <pc:chgData name="Matthieu De Mari" userId="dfb708c9-d8dc-439f-9a3b-c772bf4a311c" providerId="ADAL" clId="{1FE71F4D-2AFD-4838-AD3C-62D890D2AB41}" dt="2023-01-26T03:26:05.819" v="1424" actId="47"/>
        <pc:sldMkLst>
          <pc:docMk/>
          <pc:sldMk cId="2491288640" sldId="443"/>
        </pc:sldMkLst>
      </pc:sldChg>
      <pc:sldChg chg="del">
        <pc:chgData name="Matthieu De Mari" userId="dfb708c9-d8dc-439f-9a3b-c772bf4a311c" providerId="ADAL" clId="{1FE71F4D-2AFD-4838-AD3C-62D890D2AB41}" dt="2023-01-26T03:26:05.819" v="1424" actId="47"/>
        <pc:sldMkLst>
          <pc:docMk/>
          <pc:sldMk cId="2759485571" sldId="444"/>
        </pc:sldMkLst>
      </pc:sldChg>
      <pc:sldChg chg="del">
        <pc:chgData name="Matthieu De Mari" userId="dfb708c9-d8dc-439f-9a3b-c772bf4a311c" providerId="ADAL" clId="{1FE71F4D-2AFD-4838-AD3C-62D890D2AB41}" dt="2023-01-26T03:26:07.622" v="1425" actId="47"/>
        <pc:sldMkLst>
          <pc:docMk/>
          <pc:sldMk cId="2768433902" sldId="445"/>
        </pc:sldMkLst>
      </pc:sldChg>
      <pc:sldChg chg="del">
        <pc:chgData name="Matthieu De Mari" userId="dfb708c9-d8dc-439f-9a3b-c772bf4a311c" providerId="ADAL" clId="{1FE71F4D-2AFD-4838-AD3C-62D890D2AB41}" dt="2023-01-26T03:26:05.819" v="1424" actId="47"/>
        <pc:sldMkLst>
          <pc:docMk/>
          <pc:sldMk cId="3577931092" sldId="446"/>
        </pc:sldMkLst>
      </pc:sldChg>
      <pc:sldChg chg="del">
        <pc:chgData name="Matthieu De Mari" userId="dfb708c9-d8dc-439f-9a3b-c772bf4a311c" providerId="ADAL" clId="{1FE71F4D-2AFD-4838-AD3C-62D890D2AB41}" dt="2023-01-26T03:26:05.819" v="1424" actId="47"/>
        <pc:sldMkLst>
          <pc:docMk/>
          <pc:sldMk cId="3790043621" sldId="447"/>
        </pc:sldMkLst>
      </pc:sldChg>
      <pc:sldChg chg="del">
        <pc:chgData name="Matthieu De Mari" userId="dfb708c9-d8dc-439f-9a3b-c772bf4a311c" providerId="ADAL" clId="{1FE71F4D-2AFD-4838-AD3C-62D890D2AB41}" dt="2023-01-26T03:26:07.622" v="1425" actId="47"/>
        <pc:sldMkLst>
          <pc:docMk/>
          <pc:sldMk cId="4075916720" sldId="448"/>
        </pc:sldMkLst>
      </pc:sldChg>
      <pc:sldChg chg="del">
        <pc:chgData name="Matthieu De Mari" userId="dfb708c9-d8dc-439f-9a3b-c772bf4a311c" providerId="ADAL" clId="{1FE71F4D-2AFD-4838-AD3C-62D890D2AB41}" dt="2023-01-26T03:26:07.622" v="1425" actId="47"/>
        <pc:sldMkLst>
          <pc:docMk/>
          <pc:sldMk cId="3841748881" sldId="450"/>
        </pc:sldMkLst>
      </pc:sldChg>
      <pc:sldChg chg="del">
        <pc:chgData name="Matthieu De Mari" userId="dfb708c9-d8dc-439f-9a3b-c772bf4a311c" providerId="ADAL" clId="{1FE71F4D-2AFD-4838-AD3C-62D890D2AB41}" dt="2023-01-26T03:26:07.622" v="1425" actId="47"/>
        <pc:sldMkLst>
          <pc:docMk/>
          <pc:sldMk cId="3619568276" sldId="451"/>
        </pc:sldMkLst>
      </pc:sldChg>
      <pc:sldChg chg="del">
        <pc:chgData name="Matthieu De Mari" userId="dfb708c9-d8dc-439f-9a3b-c772bf4a311c" providerId="ADAL" clId="{1FE71F4D-2AFD-4838-AD3C-62D890D2AB41}" dt="2023-01-26T03:26:07.622" v="1425" actId="47"/>
        <pc:sldMkLst>
          <pc:docMk/>
          <pc:sldMk cId="2381061189" sldId="452"/>
        </pc:sldMkLst>
      </pc:sldChg>
      <pc:sldChg chg="del">
        <pc:chgData name="Matthieu De Mari" userId="dfb708c9-d8dc-439f-9a3b-c772bf4a311c" providerId="ADAL" clId="{1FE71F4D-2AFD-4838-AD3C-62D890D2AB41}" dt="2023-01-26T03:26:09.138" v="1426" actId="47"/>
        <pc:sldMkLst>
          <pc:docMk/>
          <pc:sldMk cId="165841853" sldId="453"/>
        </pc:sldMkLst>
      </pc:sldChg>
      <pc:sldChg chg="del">
        <pc:chgData name="Matthieu De Mari" userId="dfb708c9-d8dc-439f-9a3b-c772bf4a311c" providerId="ADAL" clId="{1FE71F4D-2AFD-4838-AD3C-62D890D2AB41}" dt="2023-01-26T03:13:46.024" v="0" actId="47"/>
        <pc:sldMkLst>
          <pc:docMk/>
          <pc:sldMk cId="3242752244" sldId="454"/>
        </pc:sldMkLst>
      </pc:sldChg>
      <pc:sldChg chg="del">
        <pc:chgData name="Matthieu De Mari" userId="dfb708c9-d8dc-439f-9a3b-c772bf4a311c" providerId="ADAL" clId="{1FE71F4D-2AFD-4838-AD3C-62D890D2AB41}" dt="2023-01-26T03:26:09.138" v="1426" actId="47"/>
        <pc:sldMkLst>
          <pc:docMk/>
          <pc:sldMk cId="183351426" sldId="455"/>
        </pc:sldMkLst>
      </pc:sldChg>
      <pc:sldChg chg="del">
        <pc:chgData name="Matthieu De Mari" userId="dfb708c9-d8dc-439f-9a3b-c772bf4a311c" providerId="ADAL" clId="{1FE71F4D-2AFD-4838-AD3C-62D890D2AB41}" dt="2023-01-26T03:26:09.138" v="1426" actId="47"/>
        <pc:sldMkLst>
          <pc:docMk/>
          <pc:sldMk cId="2001651259" sldId="456"/>
        </pc:sldMkLst>
      </pc:sldChg>
      <pc:sldChg chg="del">
        <pc:chgData name="Matthieu De Mari" userId="dfb708c9-d8dc-439f-9a3b-c772bf4a311c" providerId="ADAL" clId="{1FE71F4D-2AFD-4838-AD3C-62D890D2AB41}" dt="2023-01-26T03:26:09.138" v="1426" actId="47"/>
        <pc:sldMkLst>
          <pc:docMk/>
          <pc:sldMk cId="1834604519" sldId="457"/>
        </pc:sldMkLst>
      </pc:sldChg>
      <pc:sldChg chg="del">
        <pc:chgData name="Matthieu De Mari" userId="dfb708c9-d8dc-439f-9a3b-c772bf4a311c" providerId="ADAL" clId="{1FE71F4D-2AFD-4838-AD3C-62D890D2AB41}" dt="2023-01-26T03:26:09.138" v="1426" actId="47"/>
        <pc:sldMkLst>
          <pc:docMk/>
          <pc:sldMk cId="2488746483" sldId="458"/>
        </pc:sldMkLst>
      </pc:sldChg>
      <pc:sldChg chg="del">
        <pc:chgData name="Matthieu De Mari" userId="dfb708c9-d8dc-439f-9a3b-c772bf4a311c" providerId="ADAL" clId="{1FE71F4D-2AFD-4838-AD3C-62D890D2AB41}" dt="2023-01-26T03:26:09.138" v="1426" actId="47"/>
        <pc:sldMkLst>
          <pc:docMk/>
          <pc:sldMk cId="2483381568" sldId="459"/>
        </pc:sldMkLst>
      </pc:sldChg>
      <pc:sldChg chg="del">
        <pc:chgData name="Matthieu De Mari" userId="dfb708c9-d8dc-439f-9a3b-c772bf4a311c" providerId="ADAL" clId="{1FE71F4D-2AFD-4838-AD3C-62D890D2AB41}" dt="2023-01-26T03:26:09.138" v="1426" actId="47"/>
        <pc:sldMkLst>
          <pc:docMk/>
          <pc:sldMk cId="3208006571" sldId="460"/>
        </pc:sldMkLst>
      </pc:sldChg>
      <pc:sldChg chg="del">
        <pc:chgData name="Matthieu De Mari" userId="dfb708c9-d8dc-439f-9a3b-c772bf4a311c" providerId="ADAL" clId="{1FE71F4D-2AFD-4838-AD3C-62D890D2AB41}" dt="2023-01-26T03:26:09.138" v="1426" actId="47"/>
        <pc:sldMkLst>
          <pc:docMk/>
          <pc:sldMk cId="514593430" sldId="461"/>
        </pc:sldMkLst>
      </pc:sldChg>
      <pc:sldChg chg="del">
        <pc:chgData name="Matthieu De Mari" userId="dfb708c9-d8dc-439f-9a3b-c772bf4a311c" providerId="ADAL" clId="{1FE71F4D-2AFD-4838-AD3C-62D890D2AB41}" dt="2023-01-26T03:26:09.138" v="1426" actId="47"/>
        <pc:sldMkLst>
          <pc:docMk/>
          <pc:sldMk cId="505263223" sldId="462"/>
        </pc:sldMkLst>
      </pc:sldChg>
      <pc:sldChg chg="del">
        <pc:chgData name="Matthieu De Mari" userId="dfb708c9-d8dc-439f-9a3b-c772bf4a311c" providerId="ADAL" clId="{1FE71F4D-2AFD-4838-AD3C-62D890D2AB41}" dt="2023-01-26T03:26:09.138" v="1426" actId="47"/>
        <pc:sldMkLst>
          <pc:docMk/>
          <pc:sldMk cId="1454093558" sldId="463"/>
        </pc:sldMkLst>
      </pc:sldChg>
      <pc:sldChg chg="del">
        <pc:chgData name="Matthieu De Mari" userId="dfb708c9-d8dc-439f-9a3b-c772bf4a311c" providerId="ADAL" clId="{1FE71F4D-2AFD-4838-AD3C-62D890D2AB41}" dt="2023-01-26T03:26:09.138" v="1426" actId="47"/>
        <pc:sldMkLst>
          <pc:docMk/>
          <pc:sldMk cId="937951911" sldId="464"/>
        </pc:sldMkLst>
      </pc:sldChg>
      <pc:sldChg chg="del">
        <pc:chgData name="Matthieu De Mari" userId="dfb708c9-d8dc-439f-9a3b-c772bf4a311c" providerId="ADAL" clId="{1FE71F4D-2AFD-4838-AD3C-62D890D2AB41}" dt="2023-01-26T03:26:09.138" v="1426" actId="47"/>
        <pc:sldMkLst>
          <pc:docMk/>
          <pc:sldMk cId="4090459440" sldId="465"/>
        </pc:sldMkLst>
      </pc:sldChg>
      <pc:sldChg chg="del">
        <pc:chgData name="Matthieu De Mari" userId="dfb708c9-d8dc-439f-9a3b-c772bf4a311c" providerId="ADAL" clId="{1FE71F4D-2AFD-4838-AD3C-62D890D2AB41}" dt="2023-01-26T03:26:09.138" v="1426" actId="47"/>
        <pc:sldMkLst>
          <pc:docMk/>
          <pc:sldMk cId="1662747536" sldId="466"/>
        </pc:sldMkLst>
      </pc:sldChg>
      <pc:sldChg chg="del">
        <pc:chgData name="Matthieu De Mari" userId="dfb708c9-d8dc-439f-9a3b-c772bf4a311c" providerId="ADAL" clId="{1FE71F4D-2AFD-4838-AD3C-62D890D2AB41}" dt="2023-01-26T03:26:09.138" v="1426" actId="47"/>
        <pc:sldMkLst>
          <pc:docMk/>
          <pc:sldMk cId="3978195590" sldId="467"/>
        </pc:sldMkLst>
      </pc:sldChg>
      <pc:sldChg chg="del">
        <pc:chgData name="Matthieu De Mari" userId="dfb708c9-d8dc-439f-9a3b-c772bf4a311c" providerId="ADAL" clId="{1FE71F4D-2AFD-4838-AD3C-62D890D2AB41}" dt="2023-01-26T03:26:09.138" v="1426" actId="47"/>
        <pc:sldMkLst>
          <pc:docMk/>
          <pc:sldMk cId="702540134" sldId="468"/>
        </pc:sldMkLst>
      </pc:sldChg>
      <pc:sldChg chg="del">
        <pc:chgData name="Matthieu De Mari" userId="dfb708c9-d8dc-439f-9a3b-c772bf4a311c" providerId="ADAL" clId="{1FE71F4D-2AFD-4838-AD3C-62D890D2AB41}" dt="2023-01-26T03:26:09.138" v="1426" actId="47"/>
        <pc:sldMkLst>
          <pc:docMk/>
          <pc:sldMk cId="3574121588" sldId="469"/>
        </pc:sldMkLst>
      </pc:sldChg>
      <pc:sldChg chg="del">
        <pc:chgData name="Matthieu De Mari" userId="dfb708c9-d8dc-439f-9a3b-c772bf4a311c" providerId="ADAL" clId="{1FE71F4D-2AFD-4838-AD3C-62D890D2AB41}" dt="2023-01-26T03:26:09.138" v="1426" actId="47"/>
        <pc:sldMkLst>
          <pc:docMk/>
          <pc:sldMk cId="4234188287" sldId="470"/>
        </pc:sldMkLst>
      </pc:sldChg>
      <pc:sldChg chg="del">
        <pc:chgData name="Matthieu De Mari" userId="dfb708c9-d8dc-439f-9a3b-c772bf4a311c" providerId="ADAL" clId="{1FE71F4D-2AFD-4838-AD3C-62D890D2AB41}" dt="2023-01-26T03:26:09.138" v="1426" actId="47"/>
        <pc:sldMkLst>
          <pc:docMk/>
          <pc:sldMk cId="3553295801" sldId="471"/>
        </pc:sldMkLst>
      </pc:sldChg>
      <pc:sldChg chg="del">
        <pc:chgData name="Matthieu De Mari" userId="dfb708c9-d8dc-439f-9a3b-c772bf4a311c" providerId="ADAL" clId="{1FE71F4D-2AFD-4838-AD3C-62D890D2AB41}" dt="2023-01-26T03:26:09.138" v="1426" actId="47"/>
        <pc:sldMkLst>
          <pc:docMk/>
          <pc:sldMk cId="2072133245" sldId="472"/>
        </pc:sldMkLst>
      </pc:sldChg>
      <pc:sldChg chg="del">
        <pc:chgData name="Matthieu De Mari" userId="dfb708c9-d8dc-439f-9a3b-c772bf4a311c" providerId="ADAL" clId="{1FE71F4D-2AFD-4838-AD3C-62D890D2AB41}" dt="2023-01-26T03:26:09.138" v="1426" actId="47"/>
        <pc:sldMkLst>
          <pc:docMk/>
          <pc:sldMk cId="2180749" sldId="473"/>
        </pc:sldMkLst>
      </pc:sldChg>
      <pc:sldChg chg="del">
        <pc:chgData name="Matthieu De Mari" userId="dfb708c9-d8dc-439f-9a3b-c772bf4a311c" providerId="ADAL" clId="{1FE71F4D-2AFD-4838-AD3C-62D890D2AB41}" dt="2023-01-26T03:26:10.977" v="1427" actId="47"/>
        <pc:sldMkLst>
          <pc:docMk/>
          <pc:sldMk cId="2981077995" sldId="474"/>
        </pc:sldMkLst>
      </pc:sldChg>
      <pc:sldChg chg="del">
        <pc:chgData name="Matthieu De Mari" userId="dfb708c9-d8dc-439f-9a3b-c772bf4a311c" providerId="ADAL" clId="{1FE71F4D-2AFD-4838-AD3C-62D890D2AB41}" dt="2023-01-26T03:26:10.977" v="1427" actId="47"/>
        <pc:sldMkLst>
          <pc:docMk/>
          <pc:sldMk cId="3169960838" sldId="475"/>
        </pc:sldMkLst>
      </pc:sldChg>
      <pc:sldChg chg="del">
        <pc:chgData name="Matthieu De Mari" userId="dfb708c9-d8dc-439f-9a3b-c772bf4a311c" providerId="ADAL" clId="{1FE71F4D-2AFD-4838-AD3C-62D890D2AB41}" dt="2023-01-26T03:26:10.977" v="1427" actId="47"/>
        <pc:sldMkLst>
          <pc:docMk/>
          <pc:sldMk cId="1739226965" sldId="476"/>
        </pc:sldMkLst>
      </pc:sldChg>
      <pc:sldChg chg="del">
        <pc:chgData name="Matthieu De Mari" userId="dfb708c9-d8dc-439f-9a3b-c772bf4a311c" providerId="ADAL" clId="{1FE71F4D-2AFD-4838-AD3C-62D890D2AB41}" dt="2023-01-26T03:26:10.977" v="1427" actId="47"/>
        <pc:sldMkLst>
          <pc:docMk/>
          <pc:sldMk cId="1268927889" sldId="477"/>
        </pc:sldMkLst>
      </pc:sldChg>
      <pc:sldChg chg="del">
        <pc:chgData name="Matthieu De Mari" userId="dfb708c9-d8dc-439f-9a3b-c772bf4a311c" providerId="ADAL" clId="{1FE71F4D-2AFD-4838-AD3C-62D890D2AB41}" dt="2023-01-26T03:26:10.977" v="1427" actId="47"/>
        <pc:sldMkLst>
          <pc:docMk/>
          <pc:sldMk cId="4248348938" sldId="478"/>
        </pc:sldMkLst>
      </pc:sldChg>
      <pc:sldChg chg="del">
        <pc:chgData name="Matthieu De Mari" userId="dfb708c9-d8dc-439f-9a3b-c772bf4a311c" providerId="ADAL" clId="{1FE71F4D-2AFD-4838-AD3C-62D890D2AB41}" dt="2023-01-26T03:26:10.977" v="1427" actId="47"/>
        <pc:sldMkLst>
          <pc:docMk/>
          <pc:sldMk cId="654638605" sldId="479"/>
        </pc:sldMkLst>
      </pc:sldChg>
      <pc:sldChg chg="del">
        <pc:chgData name="Matthieu De Mari" userId="dfb708c9-d8dc-439f-9a3b-c772bf4a311c" providerId="ADAL" clId="{1FE71F4D-2AFD-4838-AD3C-62D890D2AB41}" dt="2023-01-26T03:26:10.977" v="1427" actId="47"/>
        <pc:sldMkLst>
          <pc:docMk/>
          <pc:sldMk cId="2320514478" sldId="480"/>
        </pc:sldMkLst>
      </pc:sldChg>
      <pc:sldChg chg="del">
        <pc:chgData name="Matthieu De Mari" userId="dfb708c9-d8dc-439f-9a3b-c772bf4a311c" providerId="ADAL" clId="{1FE71F4D-2AFD-4838-AD3C-62D890D2AB41}" dt="2023-01-26T03:26:10.977" v="1427" actId="47"/>
        <pc:sldMkLst>
          <pc:docMk/>
          <pc:sldMk cId="204189001" sldId="481"/>
        </pc:sldMkLst>
      </pc:sldChg>
      <pc:sldChg chg="del">
        <pc:chgData name="Matthieu De Mari" userId="dfb708c9-d8dc-439f-9a3b-c772bf4a311c" providerId="ADAL" clId="{1FE71F4D-2AFD-4838-AD3C-62D890D2AB41}" dt="2023-01-26T03:26:10.977" v="1427" actId="47"/>
        <pc:sldMkLst>
          <pc:docMk/>
          <pc:sldMk cId="3819655263" sldId="482"/>
        </pc:sldMkLst>
      </pc:sldChg>
      <pc:sldChg chg="del">
        <pc:chgData name="Matthieu De Mari" userId="dfb708c9-d8dc-439f-9a3b-c772bf4a311c" providerId="ADAL" clId="{1FE71F4D-2AFD-4838-AD3C-62D890D2AB41}" dt="2023-01-26T03:26:10.977" v="1427" actId="47"/>
        <pc:sldMkLst>
          <pc:docMk/>
          <pc:sldMk cId="868497351" sldId="483"/>
        </pc:sldMkLst>
      </pc:sldChg>
      <pc:sldChg chg="del">
        <pc:chgData name="Matthieu De Mari" userId="dfb708c9-d8dc-439f-9a3b-c772bf4a311c" providerId="ADAL" clId="{1FE71F4D-2AFD-4838-AD3C-62D890D2AB41}" dt="2023-01-26T03:26:10.977" v="1427" actId="47"/>
        <pc:sldMkLst>
          <pc:docMk/>
          <pc:sldMk cId="2992834255" sldId="484"/>
        </pc:sldMkLst>
      </pc:sldChg>
      <pc:sldChg chg="del">
        <pc:chgData name="Matthieu De Mari" userId="dfb708c9-d8dc-439f-9a3b-c772bf4a311c" providerId="ADAL" clId="{1FE71F4D-2AFD-4838-AD3C-62D890D2AB41}" dt="2023-01-26T03:26:10.977" v="1427" actId="47"/>
        <pc:sldMkLst>
          <pc:docMk/>
          <pc:sldMk cId="2636494545" sldId="485"/>
        </pc:sldMkLst>
      </pc:sldChg>
      <pc:sldChg chg="del">
        <pc:chgData name="Matthieu De Mari" userId="dfb708c9-d8dc-439f-9a3b-c772bf4a311c" providerId="ADAL" clId="{1FE71F4D-2AFD-4838-AD3C-62D890D2AB41}" dt="2023-01-26T03:26:12.244" v="1428" actId="47"/>
        <pc:sldMkLst>
          <pc:docMk/>
          <pc:sldMk cId="4187092969" sldId="486"/>
        </pc:sldMkLst>
      </pc:sldChg>
      <pc:sldChg chg="del">
        <pc:chgData name="Matthieu De Mari" userId="dfb708c9-d8dc-439f-9a3b-c772bf4a311c" providerId="ADAL" clId="{1FE71F4D-2AFD-4838-AD3C-62D890D2AB41}" dt="2023-01-26T03:26:12.244" v="1428" actId="47"/>
        <pc:sldMkLst>
          <pc:docMk/>
          <pc:sldMk cId="990517089" sldId="487"/>
        </pc:sldMkLst>
      </pc:sldChg>
      <pc:sldChg chg="del">
        <pc:chgData name="Matthieu De Mari" userId="dfb708c9-d8dc-439f-9a3b-c772bf4a311c" providerId="ADAL" clId="{1FE71F4D-2AFD-4838-AD3C-62D890D2AB41}" dt="2023-01-26T03:26:12.244" v="1428" actId="47"/>
        <pc:sldMkLst>
          <pc:docMk/>
          <pc:sldMk cId="4026475787" sldId="488"/>
        </pc:sldMkLst>
      </pc:sldChg>
      <pc:sldChg chg="del">
        <pc:chgData name="Matthieu De Mari" userId="dfb708c9-d8dc-439f-9a3b-c772bf4a311c" providerId="ADAL" clId="{1FE71F4D-2AFD-4838-AD3C-62D890D2AB41}" dt="2023-01-26T03:26:12.244" v="1428" actId="47"/>
        <pc:sldMkLst>
          <pc:docMk/>
          <pc:sldMk cId="658215501" sldId="489"/>
        </pc:sldMkLst>
      </pc:sldChg>
      <pc:sldChg chg="del">
        <pc:chgData name="Matthieu De Mari" userId="dfb708c9-d8dc-439f-9a3b-c772bf4a311c" providerId="ADAL" clId="{1FE71F4D-2AFD-4838-AD3C-62D890D2AB41}" dt="2023-01-26T03:26:12.244" v="1428" actId="47"/>
        <pc:sldMkLst>
          <pc:docMk/>
          <pc:sldMk cId="1974002731" sldId="490"/>
        </pc:sldMkLst>
      </pc:sldChg>
      <pc:sldChg chg="del">
        <pc:chgData name="Matthieu De Mari" userId="dfb708c9-d8dc-439f-9a3b-c772bf4a311c" providerId="ADAL" clId="{1FE71F4D-2AFD-4838-AD3C-62D890D2AB41}" dt="2023-01-26T03:26:12.244" v="1428" actId="47"/>
        <pc:sldMkLst>
          <pc:docMk/>
          <pc:sldMk cId="3913805124" sldId="491"/>
        </pc:sldMkLst>
      </pc:sldChg>
      <pc:sldChg chg="del">
        <pc:chgData name="Matthieu De Mari" userId="dfb708c9-d8dc-439f-9a3b-c772bf4a311c" providerId="ADAL" clId="{1FE71F4D-2AFD-4838-AD3C-62D890D2AB41}" dt="2023-01-26T03:26:12.244" v="1428" actId="47"/>
        <pc:sldMkLst>
          <pc:docMk/>
          <pc:sldMk cId="1249800631" sldId="492"/>
        </pc:sldMkLst>
      </pc:sldChg>
      <pc:sldChg chg="del">
        <pc:chgData name="Matthieu De Mari" userId="dfb708c9-d8dc-439f-9a3b-c772bf4a311c" providerId="ADAL" clId="{1FE71F4D-2AFD-4838-AD3C-62D890D2AB41}" dt="2023-01-26T03:26:12.244" v="1428" actId="47"/>
        <pc:sldMkLst>
          <pc:docMk/>
          <pc:sldMk cId="2138921819" sldId="493"/>
        </pc:sldMkLst>
      </pc:sldChg>
      <pc:sldChg chg="del">
        <pc:chgData name="Matthieu De Mari" userId="dfb708c9-d8dc-439f-9a3b-c772bf4a311c" providerId="ADAL" clId="{1FE71F4D-2AFD-4838-AD3C-62D890D2AB41}" dt="2023-01-26T03:26:12.244" v="1428" actId="47"/>
        <pc:sldMkLst>
          <pc:docMk/>
          <pc:sldMk cId="410904367" sldId="494"/>
        </pc:sldMkLst>
      </pc:sldChg>
      <pc:sldChg chg="del">
        <pc:chgData name="Matthieu De Mari" userId="dfb708c9-d8dc-439f-9a3b-c772bf4a311c" providerId="ADAL" clId="{1FE71F4D-2AFD-4838-AD3C-62D890D2AB41}" dt="2023-01-26T03:26:13.179" v="1429" actId="47"/>
        <pc:sldMkLst>
          <pc:docMk/>
          <pc:sldMk cId="1972798447" sldId="495"/>
        </pc:sldMkLst>
      </pc:sldChg>
      <pc:sldChg chg="del">
        <pc:chgData name="Matthieu De Mari" userId="dfb708c9-d8dc-439f-9a3b-c772bf4a311c" providerId="ADAL" clId="{1FE71F4D-2AFD-4838-AD3C-62D890D2AB41}" dt="2023-01-26T03:26:13.179" v="1429" actId="47"/>
        <pc:sldMkLst>
          <pc:docMk/>
          <pc:sldMk cId="734562613" sldId="496"/>
        </pc:sldMkLst>
      </pc:sldChg>
      <pc:sldChg chg="del">
        <pc:chgData name="Matthieu De Mari" userId="dfb708c9-d8dc-439f-9a3b-c772bf4a311c" providerId="ADAL" clId="{1FE71F4D-2AFD-4838-AD3C-62D890D2AB41}" dt="2023-01-26T03:26:13.179" v="1429" actId="47"/>
        <pc:sldMkLst>
          <pc:docMk/>
          <pc:sldMk cId="3319407717" sldId="497"/>
        </pc:sldMkLst>
      </pc:sldChg>
      <pc:sldChg chg="del">
        <pc:chgData name="Matthieu De Mari" userId="dfb708c9-d8dc-439f-9a3b-c772bf4a311c" providerId="ADAL" clId="{1FE71F4D-2AFD-4838-AD3C-62D890D2AB41}" dt="2023-01-26T03:26:13.179" v="1429" actId="47"/>
        <pc:sldMkLst>
          <pc:docMk/>
          <pc:sldMk cId="1800440056" sldId="498"/>
        </pc:sldMkLst>
      </pc:sldChg>
      <pc:sldChg chg="del">
        <pc:chgData name="Matthieu De Mari" userId="dfb708c9-d8dc-439f-9a3b-c772bf4a311c" providerId="ADAL" clId="{1FE71F4D-2AFD-4838-AD3C-62D890D2AB41}" dt="2023-01-26T03:26:13.179" v="1429" actId="47"/>
        <pc:sldMkLst>
          <pc:docMk/>
          <pc:sldMk cId="2678082427" sldId="499"/>
        </pc:sldMkLst>
      </pc:sldChg>
      <pc:sldChg chg="del">
        <pc:chgData name="Matthieu De Mari" userId="dfb708c9-d8dc-439f-9a3b-c772bf4a311c" providerId="ADAL" clId="{1FE71F4D-2AFD-4838-AD3C-62D890D2AB41}" dt="2023-01-26T03:26:13.179" v="1429" actId="47"/>
        <pc:sldMkLst>
          <pc:docMk/>
          <pc:sldMk cId="2304872241" sldId="500"/>
        </pc:sldMkLst>
      </pc:sldChg>
      <pc:sldChg chg="del">
        <pc:chgData name="Matthieu De Mari" userId="dfb708c9-d8dc-439f-9a3b-c772bf4a311c" providerId="ADAL" clId="{1FE71F4D-2AFD-4838-AD3C-62D890D2AB41}" dt="2023-01-26T03:26:13.179" v="1429" actId="47"/>
        <pc:sldMkLst>
          <pc:docMk/>
          <pc:sldMk cId="2145508996" sldId="501"/>
        </pc:sldMkLst>
      </pc:sldChg>
      <pc:sldChg chg="del">
        <pc:chgData name="Matthieu De Mari" userId="dfb708c9-d8dc-439f-9a3b-c772bf4a311c" providerId="ADAL" clId="{1FE71F4D-2AFD-4838-AD3C-62D890D2AB41}" dt="2023-01-26T03:26:13.179" v="1429" actId="47"/>
        <pc:sldMkLst>
          <pc:docMk/>
          <pc:sldMk cId="2411344912" sldId="502"/>
        </pc:sldMkLst>
      </pc:sldChg>
      <pc:sldChg chg="del">
        <pc:chgData name="Matthieu De Mari" userId="dfb708c9-d8dc-439f-9a3b-c772bf4a311c" providerId="ADAL" clId="{1FE71F4D-2AFD-4838-AD3C-62D890D2AB41}" dt="2023-01-26T03:26:14.748" v="1430" actId="47"/>
        <pc:sldMkLst>
          <pc:docMk/>
          <pc:sldMk cId="1636732520" sldId="503"/>
        </pc:sldMkLst>
      </pc:sldChg>
      <pc:sldChg chg="del">
        <pc:chgData name="Matthieu De Mari" userId="dfb708c9-d8dc-439f-9a3b-c772bf4a311c" providerId="ADAL" clId="{1FE71F4D-2AFD-4838-AD3C-62D890D2AB41}" dt="2023-01-26T03:26:14.748" v="1430" actId="47"/>
        <pc:sldMkLst>
          <pc:docMk/>
          <pc:sldMk cId="1757057001" sldId="504"/>
        </pc:sldMkLst>
      </pc:sldChg>
      <pc:sldChg chg="del">
        <pc:chgData name="Matthieu De Mari" userId="dfb708c9-d8dc-439f-9a3b-c772bf4a311c" providerId="ADAL" clId="{1FE71F4D-2AFD-4838-AD3C-62D890D2AB41}" dt="2023-01-26T03:26:14.748" v="1430" actId="47"/>
        <pc:sldMkLst>
          <pc:docMk/>
          <pc:sldMk cId="1659504250" sldId="505"/>
        </pc:sldMkLst>
      </pc:sldChg>
      <pc:sldChg chg="del">
        <pc:chgData name="Matthieu De Mari" userId="dfb708c9-d8dc-439f-9a3b-c772bf4a311c" providerId="ADAL" clId="{1FE71F4D-2AFD-4838-AD3C-62D890D2AB41}" dt="2023-01-26T03:26:14.748" v="1430" actId="47"/>
        <pc:sldMkLst>
          <pc:docMk/>
          <pc:sldMk cId="710884314" sldId="506"/>
        </pc:sldMkLst>
      </pc:sldChg>
      <pc:sldChg chg="del">
        <pc:chgData name="Matthieu De Mari" userId="dfb708c9-d8dc-439f-9a3b-c772bf4a311c" providerId="ADAL" clId="{1FE71F4D-2AFD-4838-AD3C-62D890D2AB41}" dt="2023-01-26T03:26:14.748" v="1430" actId="47"/>
        <pc:sldMkLst>
          <pc:docMk/>
          <pc:sldMk cId="865488439" sldId="507"/>
        </pc:sldMkLst>
      </pc:sldChg>
      <pc:sldChg chg="del">
        <pc:chgData name="Matthieu De Mari" userId="dfb708c9-d8dc-439f-9a3b-c772bf4a311c" providerId="ADAL" clId="{1FE71F4D-2AFD-4838-AD3C-62D890D2AB41}" dt="2023-01-26T03:26:14.748" v="1430" actId="47"/>
        <pc:sldMkLst>
          <pc:docMk/>
          <pc:sldMk cId="3495317520" sldId="508"/>
        </pc:sldMkLst>
      </pc:sldChg>
      <pc:sldChg chg="del">
        <pc:chgData name="Matthieu De Mari" userId="dfb708c9-d8dc-439f-9a3b-c772bf4a311c" providerId="ADAL" clId="{1FE71F4D-2AFD-4838-AD3C-62D890D2AB41}" dt="2023-01-26T03:26:16.739" v="1431" actId="47"/>
        <pc:sldMkLst>
          <pc:docMk/>
          <pc:sldMk cId="3653875140" sldId="509"/>
        </pc:sldMkLst>
      </pc:sldChg>
      <pc:sldChg chg="del">
        <pc:chgData name="Matthieu De Mari" userId="dfb708c9-d8dc-439f-9a3b-c772bf4a311c" providerId="ADAL" clId="{1FE71F4D-2AFD-4838-AD3C-62D890D2AB41}" dt="2023-01-26T03:26:17.977" v="1432" actId="47"/>
        <pc:sldMkLst>
          <pc:docMk/>
          <pc:sldMk cId="2444273265" sldId="510"/>
        </pc:sldMkLst>
      </pc:sldChg>
      <pc:sldChg chg="del">
        <pc:chgData name="Matthieu De Mari" userId="dfb708c9-d8dc-439f-9a3b-c772bf4a311c" providerId="ADAL" clId="{1FE71F4D-2AFD-4838-AD3C-62D890D2AB41}" dt="2023-01-26T03:26:18.975" v="1433" actId="47"/>
        <pc:sldMkLst>
          <pc:docMk/>
          <pc:sldMk cId="3760572474" sldId="511"/>
        </pc:sldMkLst>
      </pc:sldChg>
      <pc:sldChg chg="del">
        <pc:chgData name="Matthieu De Mari" userId="dfb708c9-d8dc-439f-9a3b-c772bf4a311c" providerId="ADAL" clId="{1FE71F4D-2AFD-4838-AD3C-62D890D2AB41}" dt="2023-01-26T03:26:19.703" v="1434" actId="47"/>
        <pc:sldMkLst>
          <pc:docMk/>
          <pc:sldMk cId="467965437" sldId="512"/>
        </pc:sldMkLst>
      </pc:sldChg>
      <pc:sldChg chg="del">
        <pc:chgData name="Matthieu De Mari" userId="dfb708c9-d8dc-439f-9a3b-c772bf4a311c" providerId="ADAL" clId="{1FE71F4D-2AFD-4838-AD3C-62D890D2AB41}" dt="2023-01-26T03:26:20.561" v="1435" actId="47"/>
        <pc:sldMkLst>
          <pc:docMk/>
          <pc:sldMk cId="1737018993" sldId="513"/>
        </pc:sldMkLst>
      </pc:sldChg>
      <pc:sldChg chg="del">
        <pc:chgData name="Matthieu De Mari" userId="dfb708c9-d8dc-439f-9a3b-c772bf4a311c" providerId="ADAL" clId="{1FE71F4D-2AFD-4838-AD3C-62D890D2AB41}" dt="2023-01-26T03:26:21.614" v="1436" actId="47"/>
        <pc:sldMkLst>
          <pc:docMk/>
          <pc:sldMk cId="2222172378" sldId="514"/>
        </pc:sldMkLst>
      </pc:sldChg>
      <pc:sldChg chg="del">
        <pc:chgData name="Matthieu De Mari" userId="dfb708c9-d8dc-439f-9a3b-c772bf4a311c" providerId="ADAL" clId="{1FE71F4D-2AFD-4838-AD3C-62D890D2AB41}" dt="2023-01-26T03:13:46.024" v="0" actId="47"/>
        <pc:sldMkLst>
          <pc:docMk/>
          <pc:sldMk cId="105170546" sldId="516"/>
        </pc:sldMkLst>
      </pc:sldChg>
      <pc:sldChg chg="del">
        <pc:chgData name="Matthieu De Mari" userId="dfb708c9-d8dc-439f-9a3b-c772bf4a311c" providerId="ADAL" clId="{1FE71F4D-2AFD-4838-AD3C-62D890D2AB41}" dt="2023-01-26T03:14:43.951" v="185" actId="47"/>
        <pc:sldMkLst>
          <pc:docMk/>
          <pc:sldMk cId="1464669599" sldId="517"/>
        </pc:sldMkLst>
      </pc:sldChg>
      <pc:sldChg chg="del">
        <pc:chgData name="Matthieu De Mari" userId="dfb708c9-d8dc-439f-9a3b-c772bf4a311c" providerId="ADAL" clId="{1FE71F4D-2AFD-4838-AD3C-62D890D2AB41}" dt="2023-01-26T03:14:44.661" v="186" actId="47"/>
        <pc:sldMkLst>
          <pc:docMk/>
          <pc:sldMk cId="3190584464" sldId="518"/>
        </pc:sldMkLst>
      </pc:sldChg>
      <pc:sldChg chg="del">
        <pc:chgData name="Matthieu De Mari" userId="dfb708c9-d8dc-439f-9a3b-c772bf4a311c" providerId="ADAL" clId="{1FE71F4D-2AFD-4838-AD3C-62D890D2AB41}" dt="2023-01-26T03:26:21.614" v="1436" actId="47"/>
        <pc:sldMkLst>
          <pc:docMk/>
          <pc:sldMk cId="3542605904" sldId="519"/>
        </pc:sldMkLst>
      </pc:sldChg>
      <pc:sldChg chg="del">
        <pc:chgData name="Matthieu De Mari" userId="dfb708c9-d8dc-439f-9a3b-c772bf4a311c" providerId="ADAL" clId="{1FE71F4D-2AFD-4838-AD3C-62D890D2AB41}" dt="2023-01-26T03:26:16.739" v="1431" actId="47"/>
        <pc:sldMkLst>
          <pc:docMk/>
          <pc:sldMk cId="584692631" sldId="521"/>
        </pc:sldMkLst>
      </pc:sldChg>
      <pc:sldChg chg="del">
        <pc:chgData name="Matthieu De Mari" userId="dfb708c9-d8dc-439f-9a3b-c772bf4a311c" providerId="ADAL" clId="{1FE71F4D-2AFD-4838-AD3C-62D890D2AB41}" dt="2023-01-26T03:26:16.739" v="1431" actId="47"/>
        <pc:sldMkLst>
          <pc:docMk/>
          <pc:sldMk cId="3754516330" sldId="522"/>
        </pc:sldMkLst>
      </pc:sldChg>
      <pc:sldChg chg="del">
        <pc:chgData name="Matthieu De Mari" userId="dfb708c9-d8dc-439f-9a3b-c772bf4a311c" providerId="ADAL" clId="{1FE71F4D-2AFD-4838-AD3C-62D890D2AB41}" dt="2023-01-26T03:26:16.739" v="1431" actId="47"/>
        <pc:sldMkLst>
          <pc:docMk/>
          <pc:sldMk cId="2978828430" sldId="523"/>
        </pc:sldMkLst>
      </pc:sldChg>
      <pc:sldChg chg="del">
        <pc:chgData name="Matthieu De Mari" userId="dfb708c9-d8dc-439f-9a3b-c772bf4a311c" providerId="ADAL" clId="{1FE71F4D-2AFD-4838-AD3C-62D890D2AB41}" dt="2023-01-26T03:26:16.739" v="1431" actId="47"/>
        <pc:sldMkLst>
          <pc:docMk/>
          <pc:sldMk cId="4292607168" sldId="524"/>
        </pc:sldMkLst>
      </pc:sldChg>
      <pc:sldChg chg="del">
        <pc:chgData name="Matthieu De Mari" userId="dfb708c9-d8dc-439f-9a3b-c772bf4a311c" providerId="ADAL" clId="{1FE71F4D-2AFD-4838-AD3C-62D890D2AB41}" dt="2023-01-26T03:26:16.739" v="1431" actId="47"/>
        <pc:sldMkLst>
          <pc:docMk/>
          <pc:sldMk cId="3319067538" sldId="525"/>
        </pc:sldMkLst>
      </pc:sldChg>
      <pc:sldChg chg="del">
        <pc:chgData name="Matthieu De Mari" userId="dfb708c9-d8dc-439f-9a3b-c772bf4a311c" providerId="ADAL" clId="{1FE71F4D-2AFD-4838-AD3C-62D890D2AB41}" dt="2023-01-26T03:26:16.739" v="1431" actId="47"/>
        <pc:sldMkLst>
          <pc:docMk/>
          <pc:sldMk cId="1164017902" sldId="526"/>
        </pc:sldMkLst>
      </pc:sldChg>
      <pc:sldChg chg="del">
        <pc:chgData name="Matthieu De Mari" userId="dfb708c9-d8dc-439f-9a3b-c772bf4a311c" providerId="ADAL" clId="{1FE71F4D-2AFD-4838-AD3C-62D890D2AB41}" dt="2023-01-26T03:26:17.977" v="1432" actId="47"/>
        <pc:sldMkLst>
          <pc:docMk/>
          <pc:sldMk cId="3692904375" sldId="527"/>
        </pc:sldMkLst>
      </pc:sldChg>
      <pc:sldChg chg="del">
        <pc:chgData name="Matthieu De Mari" userId="dfb708c9-d8dc-439f-9a3b-c772bf4a311c" providerId="ADAL" clId="{1FE71F4D-2AFD-4838-AD3C-62D890D2AB41}" dt="2023-01-26T03:26:16.739" v="1431" actId="47"/>
        <pc:sldMkLst>
          <pc:docMk/>
          <pc:sldMk cId="3778560088" sldId="528"/>
        </pc:sldMkLst>
      </pc:sldChg>
      <pc:sldChg chg="del">
        <pc:chgData name="Matthieu De Mari" userId="dfb708c9-d8dc-439f-9a3b-c772bf4a311c" providerId="ADAL" clId="{1FE71F4D-2AFD-4838-AD3C-62D890D2AB41}" dt="2023-01-26T03:26:17.977" v="1432" actId="47"/>
        <pc:sldMkLst>
          <pc:docMk/>
          <pc:sldMk cId="6782498" sldId="529"/>
        </pc:sldMkLst>
      </pc:sldChg>
      <pc:sldChg chg="del">
        <pc:chgData name="Matthieu De Mari" userId="dfb708c9-d8dc-439f-9a3b-c772bf4a311c" providerId="ADAL" clId="{1FE71F4D-2AFD-4838-AD3C-62D890D2AB41}" dt="2023-01-26T03:26:07.622" v="1425" actId="47"/>
        <pc:sldMkLst>
          <pc:docMk/>
          <pc:sldMk cId="4186882371" sldId="530"/>
        </pc:sldMkLst>
      </pc:sldChg>
      <pc:sldChg chg="del">
        <pc:chgData name="Matthieu De Mari" userId="dfb708c9-d8dc-439f-9a3b-c772bf4a311c" providerId="ADAL" clId="{1FE71F4D-2AFD-4838-AD3C-62D890D2AB41}" dt="2023-01-26T03:26:07.622" v="1425" actId="47"/>
        <pc:sldMkLst>
          <pc:docMk/>
          <pc:sldMk cId="2928774359" sldId="531"/>
        </pc:sldMkLst>
      </pc:sldChg>
      <pc:sldChg chg="del">
        <pc:chgData name="Matthieu De Mari" userId="dfb708c9-d8dc-439f-9a3b-c772bf4a311c" providerId="ADAL" clId="{1FE71F4D-2AFD-4838-AD3C-62D890D2AB41}" dt="2023-01-26T03:26:07.622" v="1425" actId="47"/>
        <pc:sldMkLst>
          <pc:docMk/>
          <pc:sldMk cId="1791705232" sldId="532"/>
        </pc:sldMkLst>
      </pc:sldChg>
      <pc:sldChg chg="del">
        <pc:chgData name="Matthieu De Mari" userId="dfb708c9-d8dc-439f-9a3b-c772bf4a311c" providerId="ADAL" clId="{1FE71F4D-2AFD-4838-AD3C-62D890D2AB41}" dt="2023-01-26T03:26:07.622" v="1425" actId="47"/>
        <pc:sldMkLst>
          <pc:docMk/>
          <pc:sldMk cId="2153130604" sldId="533"/>
        </pc:sldMkLst>
      </pc:sldChg>
      <pc:sldChg chg="del">
        <pc:chgData name="Matthieu De Mari" userId="dfb708c9-d8dc-439f-9a3b-c772bf4a311c" providerId="ADAL" clId="{1FE71F4D-2AFD-4838-AD3C-62D890D2AB41}" dt="2023-01-26T03:26:10.977" v="1427" actId="47"/>
        <pc:sldMkLst>
          <pc:docMk/>
          <pc:sldMk cId="434677060" sldId="534"/>
        </pc:sldMkLst>
      </pc:sldChg>
      <pc:sldChg chg="del">
        <pc:chgData name="Matthieu De Mari" userId="dfb708c9-d8dc-439f-9a3b-c772bf4a311c" providerId="ADAL" clId="{1FE71F4D-2AFD-4838-AD3C-62D890D2AB41}" dt="2023-01-26T03:26:17.977" v="1432" actId="47"/>
        <pc:sldMkLst>
          <pc:docMk/>
          <pc:sldMk cId="3324878099" sldId="535"/>
        </pc:sldMkLst>
      </pc:sldChg>
      <pc:sldChg chg="del">
        <pc:chgData name="Matthieu De Mari" userId="dfb708c9-d8dc-439f-9a3b-c772bf4a311c" providerId="ADAL" clId="{1FE71F4D-2AFD-4838-AD3C-62D890D2AB41}" dt="2023-01-26T03:26:17.977" v="1432" actId="47"/>
        <pc:sldMkLst>
          <pc:docMk/>
          <pc:sldMk cId="1038226095" sldId="536"/>
        </pc:sldMkLst>
      </pc:sldChg>
      <pc:sldChg chg="del">
        <pc:chgData name="Matthieu De Mari" userId="dfb708c9-d8dc-439f-9a3b-c772bf4a311c" providerId="ADAL" clId="{1FE71F4D-2AFD-4838-AD3C-62D890D2AB41}" dt="2023-01-26T03:26:17.977" v="1432" actId="47"/>
        <pc:sldMkLst>
          <pc:docMk/>
          <pc:sldMk cId="453944168" sldId="538"/>
        </pc:sldMkLst>
      </pc:sldChg>
      <pc:sldChg chg="del">
        <pc:chgData name="Matthieu De Mari" userId="dfb708c9-d8dc-439f-9a3b-c772bf4a311c" providerId="ADAL" clId="{1FE71F4D-2AFD-4838-AD3C-62D890D2AB41}" dt="2023-01-26T03:26:17.977" v="1432" actId="47"/>
        <pc:sldMkLst>
          <pc:docMk/>
          <pc:sldMk cId="545763732" sldId="539"/>
        </pc:sldMkLst>
      </pc:sldChg>
      <pc:sldChg chg="del">
        <pc:chgData name="Matthieu De Mari" userId="dfb708c9-d8dc-439f-9a3b-c772bf4a311c" providerId="ADAL" clId="{1FE71F4D-2AFD-4838-AD3C-62D890D2AB41}" dt="2023-01-26T03:26:17.977" v="1432" actId="47"/>
        <pc:sldMkLst>
          <pc:docMk/>
          <pc:sldMk cId="3203638510" sldId="540"/>
        </pc:sldMkLst>
      </pc:sldChg>
      <pc:sldChg chg="del">
        <pc:chgData name="Matthieu De Mari" userId="dfb708c9-d8dc-439f-9a3b-c772bf4a311c" providerId="ADAL" clId="{1FE71F4D-2AFD-4838-AD3C-62D890D2AB41}" dt="2023-01-26T03:26:17.977" v="1432" actId="47"/>
        <pc:sldMkLst>
          <pc:docMk/>
          <pc:sldMk cId="979270256" sldId="541"/>
        </pc:sldMkLst>
      </pc:sldChg>
      <pc:sldChg chg="del">
        <pc:chgData name="Matthieu De Mari" userId="dfb708c9-d8dc-439f-9a3b-c772bf4a311c" providerId="ADAL" clId="{1FE71F4D-2AFD-4838-AD3C-62D890D2AB41}" dt="2023-01-26T03:26:18.975" v="1433" actId="47"/>
        <pc:sldMkLst>
          <pc:docMk/>
          <pc:sldMk cId="3916751870" sldId="542"/>
        </pc:sldMkLst>
      </pc:sldChg>
      <pc:sldChg chg="del">
        <pc:chgData name="Matthieu De Mari" userId="dfb708c9-d8dc-439f-9a3b-c772bf4a311c" providerId="ADAL" clId="{1FE71F4D-2AFD-4838-AD3C-62D890D2AB41}" dt="2023-01-26T03:26:18.975" v="1433" actId="47"/>
        <pc:sldMkLst>
          <pc:docMk/>
          <pc:sldMk cId="2212613338" sldId="543"/>
        </pc:sldMkLst>
      </pc:sldChg>
      <pc:sldChg chg="del">
        <pc:chgData name="Matthieu De Mari" userId="dfb708c9-d8dc-439f-9a3b-c772bf4a311c" providerId="ADAL" clId="{1FE71F4D-2AFD-4838-AD3C-62D890D2AB41}" dt="2023-01-26T03:26:18.975" v="1433" actId="47"/>
        <pc:sldMkLst>
          <pc:docMk/>
          <pc:sldMk cId="3100334900" sldId="544"/>
        </pc:sldMkLst>
      </pc:sldChg>
      <pc:sldChg chg="del">
        <pc:chgData name="Matthieu De Mari" userId="dfb708c9-d8dc-439f-9a3b-c772bf4a311c" providerId="ADAL" clId="{1FE71F4D-2AFD-4838-AD3C-62D890D2AB41}" dt="2023-01-26T03:26:18.975" v="1433" actId="47"/>
        <pc:sldMkLst>
          <pc:docMk/>
          <pc:sldMk cId="618201935" sldId="545"/>
        </pc:sldMkLst>
      </pc:sldChg>
      <pc:sldChg chg="del">
        <pc:chgData name="Matthieu De Mari" userId="dfb708c9-d8dc-439f-9a3b-c772bf4a311c" providerId="ADAL" clId="{1FE71F4D-2AFD-4838-AD3C-62D890D2AB41}" dt="2023-01-26T03:26:18.975" v="1433" actId="47"/>
        <pc:sldMkLst>
          <pc:docMk/>
          <pc:sldMk cId="1364776476" sldId="546"/>
        </pc:sldMkLst>
      </pc:sldChg>
      <pc:sldChg chg="del">
        <pc:chgData name="Matthieu De Mari" userId="dfb708c9-d8dc-439f-9a3b-c772bf4a311c" providerId="ADAL" clId="{1FE71F4D-2AFD-4838-AD3C-62D890D2AB41}" dt="2023-01-26T03:26:18.975" v="1433" actId="47"/>
        <pc:sldMkLst>
          <pc:docMk/>
          <pc:sldMk cId="2209653093" sldId="547"/>
        </pc:sldMkLst>
      </pc:sldChg>
      <pc:sldChg chg="del">
        <pc:chgData name="Matthieu De Mari" userId="dfb708c9-d8dc-439f-9a3b-c772bf4a311c" providerId="ADAL" clId="{1FE71F4D-2AFD-4838-AD3C-62D890D2AB41}" dt="2023-01-26T03:26:18.975" v="1433" actId="47"/>
        <pc:sldMkLst>
          <pc:docMk/>
          <pc:sldMk cId="1753014364" sldId="548"/>
        </pc:sldMkLst>
      </pc:sldChg>
      <pc:sldChg chg="del">
        <pc:chgData name="Matthieu De Mari" userId="dfb708c9-d8dc-439f-9a3b-c772bf4a311c" providerId="ADAL" clId="{1FE71F4D-2AFD-4838-AD3C-62D890D2AB41}" dt="2023-01-26T03:26:14.748" v="1430" actId="47"/>
        <pc:sldMkLst>
          <pc:docMk/>
          <pc:sldMk cId="3852147676" sldId="549"/>
        </pc:sldMkLst>
      </pc:sldChg>
      <pc:sldChg chg="del">
        <pc:chgData name="Matthieu De Mari" userId="dfb708c9-d8dc-439f-9a3b-c772bf4a311c" providerId="ADAL" clId="{1FE71F4D-2AFD-4838-AD3C-62D890D2AB41}" dt="2023-01-26T03:26:19.703" v="1434" actId="47"/>
        <pc:sldMkLst>
          <pc:docMk/>
          <pc:sldMk cId="781342620" sldId="550"/>
        </pc:sldMkLst>
      </pc:sldChg>
      <pc:sldChg chg="del">
        <pc:chgData name="Matthieu De Mari" userId="dfb708c9-d8dc-439f-9a3b-c772bf4a311c" providerId="ADAL" clId="{1FE71F4D-2AFD-4838-AD3C-62D890D2AB41}" dt="2023-01-26T03:26:19.703" v="1434" actId="47"/>
        <pc:sldMkLst>
          <pc:docMk/>
          <pc:sldMk cId="243822673" sldId="551"/>
        </pc:sldMkLst>
      </pc:sldChg>
      <pc:sldChg chg="del">
        <pc:chgData name="Matthieu De Mari" userId="dfb708c9-d8dc-439f-9a3b-c772bf4a311c" providerId="ADAL" clId="{1FE71F4D-2AFD-4838-AD3C-62D890D2AB41}" dt="2023-01-26T03:26:21.614" v="1436" actId="47"/>
        <pc:sldMkLst>
          <pc:docMk/>
          <pc:sldMk cId="3244809207" sldId="552"/>
        </pc:sldMkLst>
      </pc:sldChg>
      <pc:sldChg chg="del">
        <pc:chgData name="Matthieu De Mari" userId="dfb708c9-d8dc-439f-9a3b-c772bf4a311c" providerId="ADAL" clId="{1FE71F4D-2AFD-4838-AD3C-62D890D2AB41}" dt="2023-01-26T03:26:21.614" v="1436" actId="47"/>
        <pc:sldMkLst>
          <pc:docMk/>
          <pc:sldMk cId="557043841" sldId="553"/>
        </pc:sldMkLst>
      </pc:sldChg>
      <pc:sldChg chg="del">
        <pc:chgData name="Matthieu De Mari" userId="dfb708c9-d8dc-439f-9a3b-c772bf4a311c" providerId="ADAL" clId="{1FE71F4D-2AFD-4838-AD3C-62D890D2AB41}" dt="2023-01-26T03:26:20.561" v="1435" actId="47"/>
        <pc:sldMkLst>
          <pc:docMk/>
          <pc:sldMk cId="49853049" sldId="554"/>
        </pc:sldMkLst>
      </pc:sldChg>
      <pc:sldChg chg="del">
        <pc:chgData name="Matthieu De Mari" userId="dfb708c9-d8dc-439f-9a3b-c772bf4a311c" providerId="ADAL" clId="{1FE71F4D-2AFD-4838-AD3C-62D890D2AB41}" dt="2023-01-26T03:26:20.561" v="1435" actId="47"/>
        <pc:sldMkLst>
          <pc:docMk/>
          <pc:sldMk cId="1241411798" sldId="555"/>
        </pc:sldMkLst>
      </pc:sldChg>
      <pc:sldChg chg="del">
        <pc:chgData name="Matthieu De Mari" userId="dfb708c9-d8dc-439f-9a3b-c772bf4a311c" providerId="ADAL" clId="{1FE71F4D-2AFD-4838-AD3C-62D890D2AB41}" dt="2023-01-26T03:26:20.561" v="1435" actId="47"/>
        <pc:sldMkLst>
          <pc:docMk/>
          <pc:sldMk cId="3592231447" sldId="556"/>
        </pc:sldMkLst>
      </pc:sldChg>
      <pc:sldChg chg="del">
        <pc:chgData name="Matthieu De Mari" userId="dfb708c9-d8dc-439f-9a3b-c772bf4a311c" providerId="ADAL" clId="{1FE71F4D-2AFD-4838-AD3C-62D890D2AB41}" dt="2023-01-26T03:26:20.561" v="1435" actId="47"/>
        <pc:sldMkLst>
          <pc:docMk/>
          <pc:sldMk cId="1473552207" sldId="557"/>
        </pc:sldMkLst>
      </pc:sldChg>
      <pc:sldChg chg="del">
        <pc:chgData name="Matthieu De Mari" userId="dfb708c9-d8dc-439f-9a3b-c772bf4a311c" providerId="ADAL" clId="{1FE71F4D-2AFD-4838-AD3C-62D890D2AB41}" dt="2023-01-26T03:26:21.614" v="1436" actId="47"/>
        <pc:sldMkLst>
          <pc:docMk/>
          <pc:sldMk cId="681620648" sldId="558"/>
        </pc:sldMkLst>
      </pc:sldChg>
      <pc:sldChg chg="del">
        <pc:chgData name="Matthieu De Mari" userId="dfb708c9-d8dc-439f-9a3b-c772bf4a311c" providerId="ADAL" clId="{1FE71F4D-2AFD-4838-AD3C-62D890D2AB41}" dt="2023-01-26T03:26:21.614" v="1436" actId="47"/>
        <pc:sldMkLst>
          <pc:docMk/>
          <pc:sldMk cId="2925518171" sldId="559"/>
        </pc:sldMkLst>
      </pc:sldChg>
      <pc:sldChg chg="del">
        <pc:chgData name="Matthieu De Mari" userId="dfb708c9-d8dc-439f-9a3b-c772bf4a311c" providerId="ADAL" clId="{1FE71F4D-2AFD-4838-AD3C-62D890D2AB41}" dt="2023-01-26T03:26:21.614" v="1436" actId="47"/>
        <pc:sldMkLst>
          <pc:docMk/>
          <pc:sldMk cId="2360942240" sldId="560"/>
        </pc:sldMkLst>
      </pc:sldChg>
      <pc:sldChg chg="del">
        <pc:chgData name="Matthieu De Mari" userId="dfb708c9-d8dc-439f-9a3b-c772bf4a311c" providerId="ADAL" clId="{1FE71F4D-2AFD-4838-AD3C-62D890D2AB41}" dt="2023-01-26T03:26:21.614" v="1436" actId="47"/>
        <pc:sldMkLst>
          <pc:docMk/>
          <pc:sldMk cId="1869178321" sldId="561"/>
        </pc:sldMkLst>
      </pc:sldChg>
      <pc:sldChg chg="del">
        <pc:chgData name="Matthieu De Mari" userId="dfb708c9-d8dc-439f-9a3b-c772bf4a311c" providerId="ADAL" clId="{1FE71F4D-2AFD-4838-AD3C-62D890D2AB41}" dt="2023-01-26T03:26:21.614" v="1436" actId="47"/>
        <pc:sldMkLst>
          <pc:docMk/>
          <pc:sldMk cId="494556532" sldId="562"/>
        </pc:sldMkLst>
      </pc:sldChg>
      <pc:sldChg chg="del">
        <pc:chgData name="Matthieu De Mari" userId="dfb708c9-d8dc-439f-9a3b-c772bf4a311c" providerId="ADAL" clId="{1FE71F4D-2AFD-4838-AD3C-62D890D2AB41}" dt="2023-01-26T03:26:21.614" v="1436" actId="47"/>
        <pc:sldMkLst>
          <pc:docMk/>
          <pc:sldMk cId="2659795063" sldId="563"/>
        </pc:sldMkLst>
      </pc:sldChg>
      <pc:sldChg chg="modSp add del mod">
        <pc:chgData name="Matthieu De Mari" userId="dfb708c9-d8dc-439f-9a3b-c772bf4a311c" providerId="ADAL" clId="{1FE71F4D-2AFD-4838-AD3C-62D890D2AB41}" dt="2023-01-26T03:47:39.790" v="2759" actId="5793"/>
        <pc:sldMkLst>
          <pc:docMk/>
          <pc:sldMk cId="3208516839" sldId="564"/>
        </pc:sldMkLst>
        <pc:spChg chg="mod">
          <ac:chgData name="Matthieu De Mari" userId="dfb708c9-d8dc-439f-9a3b-c772bf4a311c" providerId="ADAL" clId="{1FE71F4D-2AFD-4838-AD3C-62D890D2AB41}" dt="2023-01-26T03:47:39.790" v="2759" actId="5793"/>
          <ac:spMkLst>
            <pc:docMk/>
            <pc:sldMk cId="3208516839" sldId="564"/>
            <ac:spMk id="2" creationId="{BF44384B-85D2-3792-0E49-F97AF47DA424}"/>
          </ac:spMkLst>
        </pc:spChg>
      </pc:sldChg>
      <pc:sldChg chg="modSp add del mod">
        <pc:chgData name="Matthieu De Mari" userId="dfb708c9-d8dc-439f-9a3b-c772bf4a311c" providerId="ADAL" clId="{1FE71F4D-2AFD-4838-AD3C-62D890D2AB41}" dt="2023-01-26T03:50:51.556" v="2907" actId="20577"/>
        <pc:sldMkLst>
          <pc:docMk/>
          <pc:sldMk cId="2506094589" sldId="565"/>
        </pc:sldMkLst>
        <pc:spChg chg="mod">
          <ac:chgData name="Matthieu De Mari" userId="dfb708c9-d8dc-439f-9a3b-c772bf4a311c" providerId="ADAL" clId="{1FE71F4D-2AFD-4838-AD3C-62D890D2AB41}" dt="2023-01-26T03:50:51.556" v="2907" actId="20577"/>
          <ac:spMkLst>
            <pc:docMk/>
            <pc:sldMk cId="2506094589" sldId="565"/>
            <ac:spMk id="7" creationId="{351BBB68-C97A-F968-8AD2-DE508BF2C073}"/>
          </ac:spMkLst>
        </pc:spChg>
      </pc:sldChg>
      <pc:sldChg chg="add del">
        <pc:chgData name="Matthieu De Mari" userId="dfb708c9-d8dc-439f-9a3b-c772bf4a311c" providerId="ADAL" clId="{1FE71F4D-2AFD-4838-AD3C-62D890D2AB41}" dt="2023-01-26T03:47:54.867" v="2760"/>
        <pc:sldMkLst>
          <pc:docMk/>
          <pc:sldMk cId="2861982866" sldId="566"/>
        </pc:sldMkLst>
      </pc:sldChg>
      <pc:sldChg chg="del">
        <pc:chgData name="Matthieu De Mari" userId="dfb708c9-d8dc-439f-9a3b-c772bf4a311c" providerId="ADAL" clId="{1FE71F4D-2AFD-4838-AD3C-62D890D2AB41}" dt="2023-01-26T03:26:23.122" v="1437" actId="47"/>
        <pc:sldMkLst>
          <pc:docMk/>
          <pc:sldMk cId="2118947663" sldId="567"/>
        </pc:sldMkLst>
      </pc:sldChg>
      <pc:sldChg chg="add del">
        <pc:chgData name="Matthieu De Mari" userId="dfb708c9-d8dc-439f-9a3b-c772bf4a311c" providerId="ADAL" clId="{1FE71F4D-2AFD-4838-AD3C-62D890D2AB41}" dt="2023-01-26T03:48:39.892" v="2763" actId="47"/>
        <pc:sldMkLst>
          <pc:docMk/>
          <pc:sldMk cId="209871370" sldId="568"/>
        </pc:sldMkLst>
      </pc:sldChg>
      <pc:sldChg chg="del">
        <pc:chgData name="Matthieu De Mari" userId="dfb708c9-d8dc-439f-9a3b-c772bf4a311c" providerId="ADAL" clId="{1FE71F4D-2AFD-4838-AD3C-62D890D2AB41}" dt="2023-01-26T03:35:08.540" v="2526" actId="47"/>
        <pc:sldMkLst>
          <pc:docMk/>
          <pc:sldMk cId="3190040579" sldId="569"/>
        </pc:sldMkLst>
      </pc:sldChg>
      <pc:sldChg chg="modSp mod">
        <pc:chgData name="Matthieu De Mari" userId="dfb708c9-d8dc-439f-9a3b-c772bf4a311c" providerId="ADAL" clId="{1FE71F4D-2AFD-4838-AD3C-62D890D2AB41}" dt="2023-01-26T07:08:28.734" v="4894" actId="27636"/>
        <pc:sldMkLst>
          <pc:docMk/>
          <pc:sldMk cId="548617228" sldId="570"/>
        </pc:sldMkLst>
        <pc:spChg chg="mod">
          <ac:chgData name="Matthieu De Mari" userId="dfb708c9-d8dc-439f-9a3b-c772bf4a311c" providerId="ADAL" clId="{1FE71F4D-2AFD-4838-AD3C-62D890D2AB41}" dt="2023-01-26T07:08:28.734" v="4894" actId="27636"/>
          <ac:spMkLst>
            <pc:docMk/>
            <pc:sldMk cId="548617228" sldId="570"/>
            <ac:spMk id="3" creationId="{E475B357-0886-EDDA-5F55-77F580FB4D9B}"/>
          </ac:spMkLst>
        </pc:spChg>
      </pc:sldChg>
      <pc:sldChg chg="del">
        <pc:chgData name="Matthieu De Mari" userId="dfb708c9-d8dc-439f-9a3b-c772bf4a311c" providerId="ADAL" clId="{1FE71F4D-2AFD-4838-AD3C-62D890D2AB41}" dt="2023-01-26T03:34:55.698" v="2516" actId="47"/>
        <pc:sldMkLst>
          <pc:docMk/>
          <pc:sldMk cId="353688173" sldId="571"/>
        </pc:sldMkLst>
      </pc:sldChg>
      <pc:sldChg chg="del">
        <pc:chgData name="Matthieu De Mari" userId="dfb708c9-d8dc-439f-9a3b-c772bf4a311c" providerId="ADAL" clId="{1FE71F4D-2AFD-4838-AD3C-62D890D2AB41}" dt="2023-01-26T03:26:23.122" v="1437" actId="47"/>
        <pc:sldMkLst>
          <pc:docMk/>
          <pc:sldMk cId="757709305" sldId="572"/>
        </pc:sldMkLst>
      </pc:sldChg>
      <pc:sldChg chg="del">
        <pc:chgData name="Matthieu De Mari" userId="dfb708c9-d8dc-439f-9a3b-c772bf4a311c" providerId="ADAL" clId="{1FE71F4D-2AFD-4838-AD3C-62D890D2AB41}" dt="2023-01-26T03:26:23.122" v="1437" actId="47"/>
        <pc:sldMkLst>
          <pc:docMk/>
          <pc:sldMk cId="3960741178" sldId="573"/>
        </pc:sldMkLst>
      </pc:sldChg>
      <pc:sldChg chg="del">
        <pc:chgData name="Matthieu De Mari" userId="dfb708c9-d8dc-439f-9a3b-c772bf4a311c" providerId="ADAL" clId="{1FE71F4D-2AFD-4838-AD3C-62D890D2AB41}" dt="2023-01-26T03:26:23.122" v="1437" actId="47"/>
        <pc:sldMkLst>
          <pc:docMk/>
          <pc:sldMk cId="2111657733" sldId="574"/>
        </pc:sldMkLst>
      </pc:sldChg>
      <pc:sldChg chg="del">
        <pc:chgData name="Matthieu De Mari" userId="dfb708c9-d8dc-439f-9a3b-c772bf4a311c" providerId="ADAL" clId="{1FE71F4D-2AFD-4838-AD3C-62D890D2AB41}" dt="2023-01-26T03:26:23.122" v="1437" actId="47"/>
        <pc:sldMkLst>
          <pc:docMk/>
          <pc:sldMk cId="2674170786" sldId="575"/>
        </pc:sldMkLst>
      </pc:sldChg>
      <pc:sldChg chg="del">
        <pc:chgData name="Matthieu De Mari" userId="dfb708c9-d8dc-439f-9a3b-c772bf4a311c" providerId="ADAL" clId="{1FE71F4D-2AFD-4838-AD3C-62D890D2AB41}" dt="2023-01-26T03:26:23.122" v="1437" actId="47"/>
        <pc:sldMkLst>
          <pc:docMk/>
          <pc:sldMk cId="4180016153" sldId="576"/>
        </pc:sldMkLst>
      </pc:sldChg>
      <pc:sldChg chg="modSp add del mod">
        <pc:chgData name="Matthieu De Mari" userId="dfb708c9-d8dc-439f-9a3b-c772bf4a311c" providerId="ADAL" clId="{1FE71F4D-2AFD-4838-AD3C-62D890D2AB41}" dt="2023-01-26T03:51:54.981" v="3008" actId="14100"/>
        <pc:sldMkLst>
          <pc:docMk/>
          <pc:sldMk cId="1620224169" sldId="577"/>
        </pc:sldMkLst>
        <pc:spChg chg="mod">
          <ac:chgData name="Matthieu De Mari" userId="dfb708c9-d8dc-439f-9a3b-c772bf4a311c" providerId="ADAL" clId="{1FE71F4D-2AFD-4838-AD3C-62D890D2AB41}" dt="2023-01-26T03:51:54.981" v="3008" actId="14100"/>
          <ac:spMkLst>
            <pc:docMk/>
            <pc:sldMk cId="1620224169" sldId="577"/>
            <ac:spMk id="8" creationId="{56F73953-A2CE-A62E-D071-2A65983D9173}"/>
          </ac:spMkLst>
        </pc:spChg>
      </pc:sldChg>
      <pc:sldChg chg="add del">
        <pc:chgData name="Matthieu De Mari" userId="dfb708c9-d8dc-439f-9a3b-c772bf4a311c" providerId="ADAL" clId="{1FE71F4D-2AFD-4838-AD3C-62D890D2AB41}" dt="2023-01-26T03:49:42.808" v="2766"/>
        <pc:sldMkLst>
          <pc:docMk/>
          <pc:sldMk cId="174187107" sldId="578"/>
        </pc:sldMkLst>
      </pc:sldChg>
      <pc:sldChg chg="modSp add del mod">
        <pc:chgData name="Matthieu De Mari" userId="dfb708c9-d8dc-439f-9a3b-c772bf4a311c" providerId="ADAL" clId="{1FE71F4D-2AFD-4838-AD3C-62D890D2AB41}" dt="2023-01-26T03:51:52.153" v="3007" actId="14100"/>
        <pc:sldMkLst>
          <pc:docMk/>
          <pc:sldMk cId="3045576156" sldId="579"/>
        </pc:sldMkLst>
        <pc:spChg chg="mod">
          <ac:chgData name="Matthieu De Mari" userId="dfb708c9-d8dc-439f-9a3b-c772bf4a311c" providerId="ADAL" clId="{1FE71F4D-2AFD-4838-AD3C-62D890D2AB41}" dt="2023-01-26T03:51:52.153" v="3007" actId="14100"/>
          <ac:spMkLst>
            <pc:docMk/>
            <pc:sldMk cId="3045576156" sldId="579"/>
            <ac:spMk id="8" creationId="{56F73953-A2CE-A62E-D071-2A65983D9173}"/>
          </ac:spMkLst>
        </pc:spChg>
      </pc:sldChg>
      <pc:sldChg chg="del">
        <pc:chgData name="Matthieu De Mari" userId="dfb708c9-d8dc-439f-9a3b-c772bf4a311c" providerId="ADAL" clId="{1FE71F4D-2AFD-4838-AD3C-62D890D2AB41}" dt="2023-01-26T03:26:23.909" v="1438" actId="47"/>
        <pc:sldMkLst>
          <pc:docMk/>
          <pc:sldMk cId="4030169117" sldId="580"/>
        </pc:sldMkLst>
      </pc:sldChg>
      <pc:sldChg chg="add del">
        <pc:chgData name="Matthieu De Mari" userId="dfb708c9-d8dc-439f-9a3b-c772bf4a311c" providerId="ADAL" clId="{1FE71F4D-2AFD-4838-AD3C-62D890D2AB41}" dt="2023-01-26T03:49:42.808" v="2766"/>
        <pc:sldMkLst>
          <pc:docMk/>
          <pc:sldMk cId="2134879360" sldId="581"/>
        </pc:sldMkLst>
      </pc:sldChg>
      <pc:sldChg chg="add del">
        <pc:chgData name="Matthieu De Mari" userId="dfb708c9-d8dc-439f-9a3b-c772bf4a311c" providerId="ADAL" clId="{1FE71F4D-2AFD-4838-AD3C-62D890D2AB41}" dt="2023-01-26T03:49:42.808" v="2766"/>
        <pc:sldMkLst>
          <pc:docMk/>
          <pc:sldMk cId="1162878205" sldId="582"/>
        </pc:sldMkLst>
      </pc:sldChg>
      <pc:sldChg chg="modSp add del mod">
        <pc:chgData name="Matthieu De Mari" userId="dfb708c9-d8dc-439f-9a3b-c772bf4a311c" providerId="ADAL" clId="{1FE71F4D-2AFD-4838-AD3C-62D890D2AB41}" dt="2023-01-26T03:52:22.995" v="3014" actId="14100"/>
        <pc:sldMkLst>
          <pc:docMk/>
          <pc:sldMk cId="2761289253" sldId="583"/>
        </pc:sldMkLst>
        <pc:spChg chg="mod">
          <ac:chgData name="Matthieu De Mari" userId="dfb708c9-d8dc-439f-9a3b-c772bf4a311c" providerId="ADAL" clId="{1FE71F4D-2AFD-4838-AD3C-62D890D2AB41}" dt="2023-01-26T03:52:22.995" v="3014" actId="14100"/>
          <ac:spMkLst>
            <pc:docMk/>
            <pc:sldMk cId="2761289253" sldId="583"/>
            <ac:spMk id="2" creationId="{414B51D0-3157-BB55-3D73-2FB657EE111C}"/>
          </ac:spMkLst>
        </pc:spChg>
      </pc:sldChg>
      <pc:sldChg chg="modSp mod">
        <pc:chgData name="Matthieu De Mari" userId="dfb708c9-d8dc-439f-9a3b-c772bf4a311c" providerId="ADAL" clId="{1FE71F4D-2AFD-4838-AD3C-62D890D2AB41}" dt="2023-01-26T03:31:04.743" v="2051" actId="20577"/>
        <pc:sldMkLst>
          <pc:docMk/>
          <pc:sldMk cId="4234745274" sldId="584"/>
        </pc:sldMkLst>
        <pc:spChg chg="mod">
          <ac:chgData name="Matthieu De Mari" userId="dfb708c9-d8dc-439f-9a3b-c772bf4a311c" providerId="ADAL" clId="{1FE71F4D-2AFD-4838-AD3C-62D890D2AB41}" dt="2023-01-26T03:26:32.157" v="1441" actId="20577"/>
          <ac:spMkLst>
            <pc:docMk/>
            <pc:sldMk cId="4234745274" sldId="584"/>
            <ac:spMk id="2" creationId="{11A08BA8-9DEC-4471-8590-434E8D8BB4A0}"/>
          </ac:spMkLst>
        </pc:spChg>
        <pc:spChg chg="mod">
          <ac:chgData name="Matthieu De Mari" userId="dfb708c9-d8dc-439f-9a3b-c772bf4a311c" providerId="ADAL" clId="{1FE71F4D-2AFD-4838-AD3C-62D890D2AB41}" dt="2023-01-26T03:28:57.823" v="1810" actId="20577"/>
          <ac:spMkLst>
            <pc:docMk/>
            <pc:sldMk cId="4234745274" sldId="584"/>
            <ac:spMk id="3" creationId="{47E3549C-D723-41E6-8478-270ACE043694}"/>
          </ac:spMkLst>
        </pc:spChg>
        <pc:spChg chg="mod">
          <ac:chgData name="Matthieu De Mari" userId="dfb708c9-d8dc-439f-9a3b-c772bf4a311c" providerId="ADAL" clId="{1FE71F4D-2AFD-4838-AD3C-62D890D2AB41}" dt="2023-01-26T03:31:04.743" v="2051" actId="20577"/>
          <ac:spMkLst>
            <pc:docMk/>
            <pc:sldMk cId="4234745274" sldId="584"/>
            <ac:spMk id="4" creationId="{7E420A50-DCDA-4FEF-986F-775F53063E3A}"/>
          </ac:spMkLst>
        </pc:spChg>
      </pc:sldChg>
      <pc:sldChg chg="new del">
        <pc:chgData name="Matthieu De Mari" userId="dfb708c9-d8dc-439f-9a3b-c772bf4a311c" providerId="ADAL" clId="{1FE71F4D-2AFD-4838-AD3C-62D890D2AB41}" dt="2023-01-31T01:10:58.177" v="24762" actId="47"/>
        <pc:sldMkLst>
          <pc:docMk/>
          <pc:sldMk cId="757654497" sldId="585"/>
        </pc:sldMkLst>
      </pc:sldChg>
      <pc:sldChg chg="modSp add mod">
        <pc:chgData name="Matthieu De Mari" userId="dfb708c9-d8dc-439f-9a3b-c772bf4a311c" providerId="ADAL" clId="{1FE71F4D-2AFD-4838-AD3C-62D890D2AB41}" dt="2023-01-26T03:19:12.482" v="1025" actId="113"/>
        <pc:sldMkLst>
          <pc:docMk/>
          <pc:sldMk cId="29040365" sldId="586"/>
        </pc:sldMkLst>
        <pc:spChg chg="mod">
          <ac:chgData name="Matthieu De Mari" userId="dfb708c9-d8dc-439f-9a3b-c772bf4a311c" providerId="ADAL" clId="{1FE71F4D-2AFD-4838-AD3C-62D890D2AB41}" dt="2023-01-26T03:19:12.482" v="1025" actId="113"/>
          <ac:spMkLst>
            <pc:docMk/>
            <pc:sldMk cId="29040365" sldId="586"/>
            <ac:spMk id="3" creationId="{35995840-A9D9-479A-A34F-EA7DC229D38E}"/>
          </ac:spMkLst>
        </pc:spChg>
      </pc:sldChg>
      <pc:sldChg chg="modSp add mod">
        <pc:chgData name="Matthieu De Mari" userId="dfb708c9-d8dc-439f-9a3b-c772bf4a311c" providerId="ADAL" clId="{1FE71F4D-2AFD-4838-AD3C-62D890D2AB41}" dt="2023-01-26T03:27:59.683" v="1663" actId="113"/>
        <pc:sldMkLst>
          <pc:docMk/>
          <pc:sldMk cId="4096717383" sldId="587"/>
        </pc:sldMkLst>
        <pc:spChg chg="mod">
          <ac:chgData name="Matthieu De Mari" userId="dfb708c9-d8dc-439f-9a3b-c772bf4a311c" providerId="ADAL" clId="{1FE71F4D-2AFD-4838-AD3C-62D890D2AB41}" dt="2023-01-26T03:27:59.683" v="1663" actId="113"/>
          <ac:spMkLst>
            <pc:docMk/>
            <pc:sldMk cId="4096717383" sldId="587"/>
            <ac:spMk id="3" creationId="{35995840-A9D9-479A-A34F-EA7DC229D38E}"/>
          </ac:spMkLst>
        </pc:spChg>
      </pc:sldChg>
      <pc:sldChg chg="new del">
        <pc:chgData name="Matthieu De Mari" userId="dfb708c9-d8dc-439f-9a3b-c772bf4a311c" providerId="ADAL" clId="{1FE71F4D-2AFD-4838-AD3C-62D890D2AB41}" dt="2023-01-26T03:47:56.791" v="2761" actId="47"/>
        <pc:sldMkLst>
          <pc:docMk/>
          <pc:sldMk cId="2238802665" sldId="588"/>
        </pc:sldMkLst>
      </pc:sldChg>
      <pc:sldChg chg="addSp delSp modSp new mod modClrScheme chgLayout">
        <pc:chgData name="Matthieu De Mari" userId="dfb708c9-d8dc-439f-9a3b-c772bf4a311c" providerId="ADAL" clId="{1FE71F4D-2AFD-4838-AD3C-62D890D2AB41}" dt="2023-01-26T06:35:57.660" v="3350" actId="113"/>
        <pc:sldMkLst>
          <pc:docMk/>
          <pc:sldMk cId="2517159219" sldId="589"/>
        </pc:sldMkLst>
        <pc:spChg chg="del mod ord">
          <ac:chgData name="Matthieu De Mari" userId="dfb708c9-d8dc-439f-9a3b-c772bf4a311c" providerId="ADAL" clId="{1FE71F4D-2AFD-4838-AD3C-62D890D2AB41}" dt="2023-01-26T06:32:33.412" v="3015" actId="700"/>
          <ac:spMkLst>
            <pc:docMk/>
            <pc:sldMk cId="2517159219" sldId="589"/>
            <ac:spMk id="2" creationId="{B908A623-7161-470C-61D4-FE64AFF88491}"/>
          </ac:spMkLst>
        </pc:spChg>
        <pc:spChg chg="del mod ord">
          <ac:chgData name="Matthieu De Mari" userId="dfb708c9-d8dc-439f-9a3b-c772bf4a311c" providerId="ADAL" clId="{1FE71F4D-2AFD-4838-AD3C-62D890D2AB41}" dt="2023-01-26T06:32:33.412" v="3015" actId="700"/>
          <ac:spMkLst>
            <pc:docMk/>
            <pc:sldMk cId="2517159219" sldId="589"/>
            <ac:spMk id="3" creationId="{542AAAB8-24CC-4F6B-697B-D5664642D199}"/>
          </ac:spMkLst>
        </pc:spChg>
        <pc:spChg chg="add mod ord">
          <ac:chgData name="Matthieu De Mari" userId="dfb708c9-d8dc-439f-9a3b-c772bf4a311c" providerId="ADAL" clId="{1FE71F4D-2AFD-4838-AD3C-62D890D2AB41}" dt="2023-01-26T06:32:47.365" v="3035" actId="20577"/>
          <ac:spMkLst>
            <pc:docMk/>
            <pc:sldMk cId="2517159219" sldId="589"/>
            <ac:spMk id="4" creationId="{36318DF3-8281-ACB4-87A0-032835C40CB4}"/>
          </ac:spMkLst>
        </pc:spChg>
        <pc:spChg chg="add mod ord">
          <ac:chgData name="Matthieu De Mari" userId="dfb708c9-d8dc-439f-9a3b-c772bf4a311c" providerId="ADAL" clId="{1FE71F4D-2AFD-4838-AD3C-62D890D2AB41}" dt="2023-01-26T06:35:57.660" v="3350" actId="113"/>
          <ac:spMkLst>
            <pc:docMk/>
            <pc:sldMk cId="2517159219" sldId="589"/>
            <ac:spMk id="5" creationId="{907B618C-56C3-627D-97E6-AC5AB6A248D3}"/>
          </ac:spMkLst>
        </pc:spChg>
        <pc:spChg chg="add del mod ord">
          <ac:chgData name="Matthieu De Mari" userId="dfb708c9-d8dc-439f-9a3b-c772bf4a311c" providerId="ADAL" clId="{1FE71F4D-2AFD-4838-AD3C-62D890D2AB41}" dt="2023-01-26T06:32:50.199" v="3036" actId="478"/>
          <ac:spMkLst>
            <pc:docMk/>
            <pc:sldMk cId="2517159219" sldId="589"/>
            <ac:spMk id="6" creationId="{1A7D0F5F-5E82-0FEF-1D6D-490DF1003874}"/>
          </ac:spMkLst>
        </pc:spChg>
        <pc:picChg chg="add mod modCrop">
          <ac:chgData name="Matthieu De Mari" userId="dfb708c9-d8dc-439f-9a3b-c772bf4a311c" providerId="ADAL" clId="{1FE71F4D-2AFD-4838-AD3C-62D890D2AB41}" dt="2023-01-26T06:33:02.103" v="3040" actId="732"/>
          <ac:picMkLst>
            <pc:docMk/>
            <pc:sldMk cId="2517159219" sldId="589"/>
            <ac:picMk id="8" creationId="{D85C205C-5C41-45D2-D37B-3AA50CDCD071}"/>
          </ac:picMkLst>
        </pc:picChg>
        <pc:picChg chg="add mod">
          <ac:chgData name="Matthieu De Mari" userId="dfb708c9-d8dc-439f-9a3b-c772bf4a311c" providerId="ADAL" clId="{1FE71F4D-2AFD-4838-AD3C-62D890D2AB41}" dt="2023-01-26T06:33:26.332" v="3042" actId="1076"/>
          <ac:picMkLst>
            <pc:docMk/>
            <pc:sldMk cId="2517159219" sldId="589"/>
            <ac:picMk id="10" creationId="{F27CBDBD-8075-188E-4999-8ABE9C5EAEBD}"/>
          </ac:picMkLst>
        </pc:picChg>
        <pc:picChg chg="add del">
          <ac:chgData name="Matthieu De Mari" userId="dfb708c9-d8dc-439f-9a3b-c772bf4a311c" providerId="ADAL" clId="{1FE71F4D-2AFD-4838-AD3C-62D890D2AB41}" dt="2023-01-26T06:35:56.180" v="3349" actId="22"/>
          <ac:picMkLst>
            <pc:docMk/>
            <pc:sldMk cId="2517159219" sldId="589"/>
            <ac:picMk id="12" creationId="{3BF09AF5-5AE9-C0F2-05B8-219EC5288960}"/>
          </ac:picMkLst>
        </pc:picChg>
      </pc:sldChg>
      <pc:sldChg chg="addSp delSp modSp new mod modClrScheme chgLayout">
        <pc:chgData name="Matthieu De Mari" userId="dfb708c9-d8dc-439f-9a3b-c772bf4a311c" providerId="ADAL" clId="{1FE71F4D-2AFD-4838-AD3C-62D890D2AB41}" dt="2023-01-26T06:57:39.846" v="4488" actId="1076"/>
        <pc:sldMkLst>
          <pc:docMk/>
          <pc:sldMk cId="4137211541" sldId="590"/>
        </pc:sldMkLst>
        <pc:spChg chg="del mod ord">
          <ac:chgData name="Matthieu De Mari" userId="dfb708c9-d8dc-439f-9a3b-c772bf4a311c" providerId="ADAL" clId="{1FE71F4D-2AFD-4838-AD3C-62D890D2AB41}" dt="2023-01-26T06:51:54.427" v="4239" actId="700"/>
          <ac:spMkLst>
            <pc:docMk/>
            <pc:sldMk cId="4137211541" sldId="590"/>
            <ac:spMk id="2" creationId="{98E9EAA4-FC65-513A-91E3-E3EB4BBF92B1}"/>
          </ac:spMkLst>
        </pc:spChg>
        <pc:spChg chg="del mod ord">
          <ac:chgData name="Matthieu De Mari" userId="dfb708c9-d8dc-439f-9a3b-c772bf4a311c" providerId="ADAL" clId="{1FE71F4D-2AFD-4838-AD3C-62D890D2AB41}" dt="2023-01-26T06:51:54.427" v="4239" actId="700"/>
          <ac:spMkLst>
            <pc:docMk/>
            <pc:sldMk cId="4137211541" sldId="590"/>
            <ac:spMk id="3" creationId="{472FB4B0-F40B-2F3D-9884-34B617E358AF}"/>
          </ac:spMkLst>
        </pc:spChg>
        <pc:spChg chg="add mod ord">
          <ac:chgData name="Matthieu De Mari" userId="dfb708c9-d8dc-439f-9a3b-c772bf4a311c" providerId="ADAL" clId="{1FE71F4D-2AFD-4838-AD3C-62D890D2AB41}" dt="2023-01-26T06:57:32.861" v="4485" actId="700"/>
          <ac:spMkLst>
            <pc:docMk/>
            <pc:sldMk cId="4137211541" sldId="590"/>
            <ac:spMk id="4" creationId="{01810534-81B5-CA2F-921A-3DA24316B131}"/>
          </ac:spMkLst>
        </pc:spChg>
        <pc:spChg chg="add mod ord">
          <ac:chgData name="Matthieu De Mari" userId="dfb708c9-d8dc-439f-9a3b-c772bf4a311c" providerId="ADAL" clId="{1FE71F4D-2AFD-4838-AD3C-62D890D2AB41}" dt="2023-01-26T06:57:32.861" v="4485" actId="700"/>
          <ac:spMkLst>
            <pc:docMk/>
            <pc:sldMk cId="4137211541" sldId="590"/>
            <ac:spMk id="5" creationId="{0A7B0056-41D4-B489-229E-8C898A3A5904}"/>
          </ac:spMkLst>
        </pc:spChg>
        <pc:spChg chg="add del mod ord">
          <ac:chgData name="Matthieu De Mari" userId="dfb708c9-d8dc-439f-9a3b-c772bf4a311c" providerId="ADAL" clId="{1FE71F4D-2AFD-4838-AD3C-62D890D2AB41}" dt="2023-01-26T06:55:19.445" v="4405" actId="478"/>
          <ac:spMkLst>
            <pc:docMk/>
            <pc:sldMk cId="4137211541" sldId="590"/>
            <ac:spMk id="6" creationId="{0B47A0BD-3A76-E101-A384-82A9076395D1}"/>
          </ac:spMkLst>
        </pc:spChg>
        <pc:picChg chg="add mod">
          <ac:chgData name="Matthieu De Mari" userId="dfb708c9-d8dc-439f-9a3b-c772bf4a311c" providerId="ADAL" clId="{1FE71F4D-2AFD-4838-AD3C-62D890D2AB41}" dt="2023-01-26T06:57:39.846" v="4488" actId="1076"/>
          <ac:picMkLst>
            <pc:docMk/>
            <pc:sldMk cId="4137211541" sldId="590"/>
            <ac:picMk id="8" creationId="{63535244-B67A-4495-60F1-122BECDBD2A9}"/>
          </ac:picMkLst>
        </pc:picChg>
      </pc:sldChg>
      <pc:sldChg chg="addSp modSp new mod">
        <pc:chgData name="Matthieu De Mari" userId="dfb708c9-d8dc-439f-9a3b-c772bf4a311c" providerId="ADAL" clId="{1FE71F4D-2AFD-4838-AD3C-62D890D2AB41}" dt="2023-01-26T09:06:47.684" v="11137" actId="20577"/>
        <pc:sldMkLst>
          <pc:docMk/>
          <pc:sldMk cId="2947484205" sldId="591"/>
        </pc:sldMkLst>
        <pc:spChg chg="mod">
          <ac:chgData name="Matthieu De Mari" userId="dfb708c9-d8dc-439f-9a3b-c772bf4a311c" providerId="ADAL" clId="{1FE71F4D-2AFD-4838-AD3C-62D890D2AB41}" dt="2023-01-26T08:02:03.781" v="6850" actId="20577"/>
          <ac:spMkLst>
            <pc:docMk/>
            <pc:sldMk cId="2947484205" sldId="591"/>
            <ac:spMk id="2" creationId="{8E6CFB85-890C-CF06-4293-6A59483322FC}"/>
          </ac:spMkLst>
        </pc:spChg>
        <pc:spChg chg="mod">
          <ac:chgData name="Matthieu De Mari" userId="dfb708c9-d8dc-439f-9a3b-c772bf4a311c" providerId="ADAL" clId="{1FE71F4D-2AFD-4838-AD3C-62D890D2AB41}" dt="2023-01-26T09:06:47.684" v="11137" actId="20577"/>
          <ac:spMkLst>
            <pc:docMk/>
            <pc:sldMk cId="2947484205" sldId="591"/>
            <ac:spMk id="3" creationId="{039E8209-3BE5-7E9D-E54E-A7C1CF1222EE}"/>
          </ac:spMkLst>
        </pc:spChg>
        <pc:picChg chg="add mod">
          <ac:chgData name="Matthieu De Mari" userId="dfb708c9-d8dc-439f-9a3b-c772bf4a311c" providerId="ADAL" clId="{1FE71F4D-2AFD-4838-AD3C-62D890D2AB41}" dt="2023-01-26T08:03:20.009" v="6963" actId="1076"/>
          <ac:picMkLst>
            <pc:docMk/>
            <pc:sldMk cId="2947484205" sldId="591"/>
            <ac:picMk id="5" creationId="{CCD3D63F-B09C-5C9E-28E2-AE99CA93D4A0}"/>
          </ac:picMkLst>
        </pc:picChg>
      </pc:sldChg>
      <pc:sldChg chg="addSp modSp new mod modClrScheme chgLayout">
        <pc:chgData name="Matthieu De Mari" userId="dfb708c9-d8dc-439f-9a3b-c772bf4a311c" providerId="ADAL" clId="{1FE71F4D-2AFD-4838-AD3C-62D890D2AB41}" dt="2023-01-26T09:19:32.041" v="11568" actId="113"/>
        <pc:sldMkLst>
          <pc:docMk/>
          <pc:sldMk cId="2018312753" sldId="592"/>
        </pc:sldMkLst>
        <pc:spChg chg="mod ord">
          <ac:chgData name="Matthieu De Mari" userId="dfb708c9-d8dc-439f-9a3b-c772bf4a311c" providerId="ADAL" clId="{1FE71F4D-2AFD-4838-AD3C-62D890D2AB41}" dt="2023-01-26T09:18:46.175" v="11475" actId="700"/>
          <ac:spMkLst>
            <pc:docMk/>
            <pc:sldMk cId="2018312753" sldId="592"/>
            <ac:spMk id="2" creationId="{46F24B85-321C-C043-144F-9003D6454D8D}"/>
          </ac:spMkLst>
        </pc:spChg>
        <pc:spChg chg="mod ord">
          <ac:chgData name="Matthieu De Mari" userId="dfb708c9-d8dc-439f-9a3b-c772bf4a311c" providerId="ADAL" clId="{1FE71F4D-2AFD-4838-AD3C-62D890D2AB41}" dt="2023-01-26T09:19:32.041" v="11568" actId="113"/>
          <ac:spMkLst>
            <pc:docMk/>
            <pc:sldMk cId="2018312753" sldId="592"/>
            <ac:spMk id="3" creationId="{0C7F979C-AEBF-F963-1805-2F20FEB2C27D}"/>
          </ac:spMkLst>
        </pc:spChg>
        <pc:spChg chg="add mod ord">
          <ac:chgData name="Matthieu De Mari" userId="dfb708c9-d8dc-439f-9a3b-c772bf4a311c" providerId="ADAL" clId="{1FE71F4D-2AFD-4838-AD3C-62D890D2AB41}" dt="2023-01-26T09:19:19.055" v="11533" actId="27636"/>
          <ac:spMkLst>
            <pc:docMk/>
            <pc:sldMk cId="2018312753" sldId="592"/>
            <ac:spMk id="4" creationId="{7A283418-1560-E38F-C757-C4670DC4105D}"/>
          </ac:spMkLst>
        </pc:spChg>
      </pc:sldChg>
      <pc:sldChg chg="addSp delSp modSp new mod modClrScheme chgLayout">
        <pc:chgData name="Matthieu De Mari" userId="dfb708c9-d8dc-439f-9a3b-c772bf4a311c" providerId="ADAL" clId="{1FE71F4D-2AFD-4838-AD3C-62D890D2AB41}" dt="2023-01-26T09:36:26.401" v="12558" actId="14100"/>
        <pc:sldMkLst>
          <pc:docMk/>
          <pc:sldMk cId="3262392835" sldId="593"/>
        </pc:sldMkLst>
        <pc:spChg chg="mod ord">
          <ac:chgData name="Matthieu De Mari" userId="dfb708c9-d8dc-439f-9a3b-c772bf4a311c" providerId="ADAL" clId="{1FE71F4D-2AFD-4838-AD3C-62D890D2AB41}" dt="2023-01-26T09:29:47.517" v="11993" actId="700"/>
          <ac:spMkLst>
            <pc:docMk/>
            <pc:sldMk cId="3262392835" sldId="593"/>
            <ac:spMk id="2" creationId="{C6EDB95A-6F54-1C8E-C7BF-34F5ECB6A00A}"/>
          </ac:spMkLst>
        </pc:spChg>
        <pc:spChg chg="del mod ord">
          <ac:chgData name="Matthieu De Mari" userId="dfb708c9-d8dc-439f-9a3b-c772bf4a311c" providerId="ADAL" clId="{1FE71F4D-2AFD-4838-AD3C-62D890D2AB41}" dt="2023-01-26T09:29:47.517" v="11993" actId="700"/>
          <ac:spMkLst>
            <pc:docMk/>
            <pc:sldMk cId="3262392835" sldId="593"/>
            <ac:spMk id="3" creationId="{B7526239-C631-7A14-B420-A8A6BFFCF1AB}"/>
          </ac:spMkLst>
        </pc:spChg>
        <pc:spChg chg="add mod ord">
          <ac:chgData name="Matthieu De Mari" userId="dfb708c9-d8dc-439f-9a3b-c772bf4a311c" providerId="ADAL" clId="{1FE71F4D-2AFD-4838-AD3C-62D890D2AB41}" dt="2023-01-26T09:31:05.979" v="12184" actId="5793"/>
          <ac:spMkLst>
            <pc:docMk/>
            <pc:sldMk cId="3262392835" sldId="593"/>
            <ac:spMk id="4" creationId="{0A6D0783-241D-0B11-03E2-9F4FF3BEE947}"/>
          </ac:spMkLst>
        </pc:spChg>
        <pc:spChg chg="add del mod ord">
          <ac:chgData name="Matthieu De Mari" userId="dfb708c9-d8dc-439f-9a3b-c772bf4a311c" providerId="ADAL" clId="{1FE71F4D-2AFD-4838-AD3C-62D890D2AB41}" dt="2023-01-26T09:29:50.062" v="11994" actId="478"/>
          <ac:spMkLst>
            <pc:docMk/>
            <pc:sldMk cId="3262392835" sldId="593"/>
            <ac:spMk id="5" creationId="{FE783408-4CE4-7B70-FB81-5432FF13B384}"/>
          </ac:spMkLst>
        </pc:spChg>
        <pc:picChg chg="add mod">
          <ac:chgData name="Matthieu De Mari" userId="dfb708c9-d8dc-439f-9a3b-c772bf4a311c" providerId="ADAL" clId="{1FE71F4D-2AFD-4838-AD3C-62D890D2AB41}" dt="2023-01-26T09:29:54.215" v="11996" actId="1076"/>
          <ac:picMkLst>
            <pc:docMk/>
            <pc:sldMk cId="3262392835" sldId="593"/>
            <ac:picMk id="7" creationId="{7FF8A9BC-A4CE-B0E5-4FD0-48E6842E254C}"/>
          </ac:picMkLst>
        </pc:picChg>
        <pc:picChg chg="add mod">
          <ac:chgData name="Matthieu De Mari" userId="dfb708c9-d8dc-439f-9a3b-c772bf4a311c" providerId="ADAL" clId="{1FE71F4D-2AFD-4838-AD3C-62D890D2AB41}" dt="2023-01-26T09:36:26.401" v="12558" actId="14100"/>
          <ac:picMkLst>
            <pc:docMk/>
            <pc:sldMk cId="3262392835" sldId="593"/>
            <ac:picMk id="8" creationId="{7BC15D68-90DE-4BF0-C975-D7AEA6F616EB}"/>
          </ac:picMkLst>
        </pc:picChg>
      </pc:sldChg>
      <pc:sldChg chg="addSp delSp modSp new mod modClrScheme chgLayout">
        <pc:chgData name="Matthieu De Mari" userId="dfb708c9-d8dc-439f-9a3b-c772bf4a311c" providerId="ADAL" clId="{1FE71F4D-2AFD-4838-AD3C-62D890D2AB41}" dt="2023-01-26T09:56:35.432" v="13962" actId="113"/>
        <pc:sldMkLst>
          <pc:docMk/>
          <pc:sldMk cId="763709586" sldId="594"/>
        </pc:sldMkLst>
        <pc:spChg chg="mod ord">
          <ac:chgData name="Matthieu De Mari" userId="dfb708c9-d8dc-439f-9a3b-c772bf4a311c" providerId="ADAL" clId="{1FE71F4D-2AFD-4838-AD3C-62D890D2AB41}" dt="2023-01-26T09:51:00.841" v="13531" actId="700"/>
          <ac:spMkLst>
            <pc:docMk/>
            <pc:sldMk cId="763709586" sldId="594"/>
            <ac:spMk id="2" creationId="{8D7CF09B-6A00-AE71-9A1F-BC7A1C98BFA3}"/>
          </ac:spMkLst>
        </pc:spChg>
        <pc:spChg chg="del mod ord">
          <ac:chgData name="Matthieu De Mari" userId="dfb708c9-d8dc-439f-9a3b-c772bf4a311c" providerId="ADAL" clId="{1FE71F4D-2AFD-4838-AD3C-62D890D2AB41}" dt="2023-01-26T09:51:00.841" v="13531" actId="700"/>
          <ac:spMkLst>
            <pc:docMk/>
            <pc:sldMk cId="763709586" sldId="594"/>
            <ac:spMk id="3" creationId="{AC357E79-CC29-85E7-B39D-6E30B7213CBC}"/>
          </ac:spMkLst>
        </pc:spChg>
        <pc:spChg chg="add mod ord">
          <ac:chgData name="Matthieu De Mari" userId="dfb708c9-d8dc-439f-9a3b-c772bf4a311c" providerId="ADAL" clId="{1FE71F4D-2AFD-4838-AD3C-62D890D2AB41}" dt="2023-01-26T09:56:35.432" v="13962" actId="113"/>
          <ac:spMkLst>
            <pc:docMk/>
            <pc:sldMk cId="763709586" sldId="594"/>
            <ac:spMk id="4" creationId="{B0FDD59A-9328-B341-218D-76A654E93F04}"/>
          </ac:spMkLst>
        </pc:spChg>
        <pc:spChg chg="add del mod ord">
          <ac:chgData name="Matthieu De Mari" userId="dfb708c9-d8dc-439f-9a3b-c772bf4a311c" providerId="ADAL" clId="{1FE71F4D-2AFD-4838-AD3C-62D890D2AB41}" dt="2023-01-26T09:51:51.583" v="13606" actId="478"/>
          <ac:spMkLst>
            <pc:docMk/>
            <pc:sldMk cId="763709586" sldId="594"/>
            <ac:spMk id="5" creationId="{E684D941-0C18-5023-3C37-93F5F12B8CF7}"/>
          </ac:spMkLst>
        </pc:spChg>
        <pc:spChg chg="add mod">
          <ac:chgData name="Matthieu De Mari" userId="dfb708c9-d8dc-439f-9a3b-c772bf4a311c" providerId="ADAL" clId="{1FE71F4D-2AFD-4838-AD3C-62D890D2AB41}" dt="2023-01-26T09:54:23.485" v="13722" actId="693"/>
          <ac:spMkLst>
            <pc:docMk/>
            <pc:sldMk cId="763709586" sldId="594"/>
            <ac:spMk id="7" creationId="{5E3A86E2-23E3-E2C8-62E1-C1F638E3D248}"/>
          </ac:spMkLst>
        </pc:spChg>
        <pc:spChg chg="add mod">
          <ac:chgData name="Matthieu De Mari" userId="dfb708c9-d8dc-439f-9a3b-c772bf4a311c" providerId="ADAL" clId="{1FE71F4D-2AFD-4838-AD3C-62D890D2AB41}" dt="2023-01-26T09:55:09.399" v="13809" actId="14100"/>
          <ac:spMkLst>
            <pc:docMk/>
            <pc:sldMk cId="763709586" sldId="594"/>
            <ac:spMk id="8" creationId="{FDD82B0F-F49C-1DDC-F409-9379DAAAEF47}"/>
          </ac:spMkLst>
        </pc:spChg>
        <pc:graphicFrameChg chg="add mod modGraphic">
          <ac:chgData name="Matthieu De Mari" userId="dfb708c9-d8dc-439f-9a3b-c772bf4a311c" providerId="ADAL" clId="{1FE71F4D-2AFD-4838-AD3C-62D890D2AB41}" dt="2023-01-26T09:55:53.235" v="13850" actId="20577"/>
          <ac:graphicFrameMkLst>
            <pc:docMk/>
            <pc:sldMk cId="763709586" sldId="594"/>
            <ac:graphicFrameMk id="6" creationId="{4078484C-D331-C08C-24DF-BE42BAC0C241}"/>
          </ac:graphicFrameMkLst>
        </pc:graphicFrameChg>
      </pc:sldChg>
      <pc:sldChg chg="addSp delSp modSp new del mod modClrScheme chgLayout">
        <pc:chgData name="Matthieu De Mari" userId="dfb708c9-d8dc-439f-9a3b-c772bf4a311c" providerId="ADAL" clId="{1FE71F4D-2AFD-4838-AD3C-62D890D2AB41}" dt="2023-01-27T06:12:58.730" v="16401" actId="47"/>
        <pc:sldMkLst>
          <pc:docMk/>
          <pc:sldMk cId="3326687710" sldId="595"/>
        </pc:sldMkLst>
        <pc:spChg chg="del mod ord">
          <ac:chgData name="Matthieu De Mari" userId="dfb708c9-d8dc-439f-9a3b-c772bf4a311c" providerId="ADAL" clId="{1FE71F4D-2AFD-4838-AD3C-62D890D2AB41}" dt="2023-01-27T06:10:11.934" v="16239" actId="700"/>
          <ac:spMkLst>
            <pc:docMk/>
            <pc:sldMk cId="3326687710" sldId="595"/>
            <ac:spMk id="2" creationId="{A0C35D7F-8055-34BB-B5EC-974BC1BE05BB}"/>
          </ac:spMkLst>
        </pc:spChg>
        <pc:spChg chg="del mod ord">
          <ac:chgData name="Matthieu De Mari" userId="dfb708c9-d8dc-439f-9a3b-c772bf4a311c" providerId="ADAL" clId="{1FE71F4D-2AFD-4838-AD3C-62D890D2AB41}" dt="2023-01-27T06:10:11.934" v="16239" actId="700"/>
          <ac:spMkLst>
            <pc:docMk/>
            <pc:sldMk cId="3326687710" sldId="595"/>
            <ac:spMk id="3" creationId="{B27A0191-6820-1844-9A43-7831ECB527CC}"/>
          </ac:spMkLst>
        </pc:spChg>
        <pc:spChg chg="add mod ord">
          <ac:chgData name="Matthieu De Mari" userId="dfb708c9-d8dc-439f-9a3b-c772bf4a311c" providerId="ADAL" clId="{1FE71F4D-2AFD-4838-AD3C-62D890D2AB41}" dt="2023-01-27T06:10:21.488" v="16272" actId="113"/>
          <ac:spMkLst>
            <pc:docMk/>
            <pc:sldMk cId="3326687710" sldId="595"/>
            <ac:spMk id="4" creationId="{CB045AFB-76D6-319A-03C1-8D7ADEA7FFE1}"/>
          </ac:spMkLst>
        </pc:spChg>
        <pc:spChg chg="add mod ord">
          <ac:chgData name="Matthieu De Mari" userId="dfb708c9-d8dc-439f-9a3b-c772bf4a311c" providerId="ADAL" clId="{1FE71F4D-2AFD-4838-AD3C-62D890D2AB41}" dt="2023-01-27T06:12:08.305" v="16337" actId="20577"/>
          <ac:spMkLst>
            <pc:docMk/>
            <pc:sldMk cId="3326687710" sldId="595"/>
            <ac:spMk id="5" creationId="{B6B851F4-FCFC-1E83-D239-824F7B5E1B01}"/>
          </ac:spMkLst>
        </pc:spChg>
        <pc:spChg chg="add del mod ord">
          <ac:chgData name="Matthieu De Mari" userId="dfb708c9-d8dc-439f-9a3b-c772bf4a311c" providerId="ADAL" clId="{1FE71F4D-2AFD-4838-AD3C-62D890D2AB41}" dt="2023-01-27T06:12:09.665" v="16338" actId="478"/>
          <ac:spMkLst>
            <pc:docMk/>
            <pc:sldMk cId="3326687710" sldId="595"/>
            <ac:spMk id="6" creationId="{DDFB7AF2-EDA6-C8C8-82AA-3E627E3DDC6C}"/>
          </ac:spMkLst>
        </pc:spChg>
        <pc:picChg chg="add mod">
          <ac:chgData name="Matthieu De Mari" userId="dfb708c9-d8dc-439f-9a3b-c772bf4a311c" providerId="ADAL" clId="{1FE71F4D-2AFD-4838-AD3C-62D890D2AB41}" dt="2023-01-27T06:12:26.671" v="16342" actId="1076"/>
          <ac:picMkLst>
            <pc:docMk/>
            <pc:sldMk cId="3326687710" sldId="595"/>
            <ac:picMk id="8" creationId="{ED877936-0C09-CE62-73FD-AC87B960D65A}"/>
          </ac:picMkLst>
        </pc:picChg>
      </pc:sldChg>
      <pc:sldChg chg="modSp new mod">
        <pc:chgData name="Matthieu De Mari" userId="dfb708c9-d8dc-439f-9a3b-c772bf4a311c" providerId="ADAL" clId="{1FE71F4D-2AFD-4838-AD3C-62D890D2AB41}" dt="2023-01-27T06:25:38.210" v="16994" actId="20577"/>
        <pc:sldMkLst>
          <pc:docMk/>
          <pc:sldMk cId="2102102519" sldId="596"/>
        </pc:sldMkLst>
        <pc:spChg chg="mod">
          <ac:chgData name="Matthieu De Mari" userId="dfb708c9-d8dc-439f-9a3b-c772bf4a311c" providerId="ADAL" clId="{1FE71F4D-2AFD-4838-AD3C-62D890D2AB41}" dt="2023-01-27T06:21:07.441" v="16678" actId="20577"/>
          <ac:spMkLst>
            <pc:docMk/>
            <pc:sldMk cId="2102102519" sldId="596"/>
            <ac:spMk id="2" creationId="{96BB45B6-5D6D-BCDF-610F-727D0FC07C25}"/>
          </ac:spMkLst>
        </pc:spChg>
        <pc:spChg chg="mod">
          <ac:chgData name="Matthieu De Mari" userId="dfb708c9-d8dc-439f-9a3b-c772bf4a311c" providerId="ADAL" clId="{1FE71F4D-2AFD-4838-AD3C-62D890D2AB41}" dt="2023-01-27T06:25:38.210" v="16994" actId="20577"/>
          <ac:spMkLst>
            <pc:docMk/>
            <pc:sldMk cId="2102102519" sldId="596"/>
            <ac:spMk id="3" creationId="{65B824D3-4DEB-794C-AD03-F99D5C352C70}"/>
          </ac:spMkLst>
        </pc:spChg>
      </pc:sldChg>
      <pc:sldChg chg="modSp new mod">
        <pc:chgData name="Matthieu De Mari" userId="dfb708c9-d8dc-439f-9a3b-c772bf4a311c" providerId="ADAL" clId="{1FE71F4D-2AFD-4838-AD3C-62D890D2AB41}" dt="2023-01-28T08:08:17.966" v="17493" actId="20577"/>
        <pc:sldMkLst>
          <pc:docMk/>
          <pc:sldMk cId="1259418059" sldId="597"/>
        </pc:sldMkLst>
        <pc:spChg chg="mod">
          <ac:chgData name="Matthieu De Mari" userId="dfb708c9-d8dc-439f-9a3b-c772bf4a311c" providerId="ADAL" clId="{1FE71F4D-2AFD-4838-AD3C-62D890D2AB41}" dt="2023-01-28T08:04:19.856" v="17244" actId="20577"/>
          <ac:spMkLst>
            <pc:docMk/>
            <pc:sldMk cId="1259418059" sldId="597"/>
            <ac:spMk id="2" creationId="{C4004E3A-23DD-CF64-9047-E77A146CF80A}"/>
          </ac:spMkLst>
        </pc:spChg>
        <pc:spChg chg="mod">
          <ac:chgData name="Matthieu De Mari" userId="dfb708c9-d8dc-439f-9a3b-c772bf4a311c" providerId="ADAL" clId="{1FE71F4D-2AFD-4838-AD3C-62D890D2AB41}" dt="2023-01-28T08:08:17.966" v="17493" actId="20577"/>
          <ac:spMkLst>
            <pc:docMk/>
            <pc:sldMk cId="1259418059" sldId="597"/>
            <ac:spMk id="3" creationId="{1FB8F0BB-489A-5ED4-5B94-4E425ACF1A13}"/>
          </ac:spMkLst>
        </pc:spChg>
      </pc:sldChg>
      <pc:sldChg chg="addSp modSp new mod modClrScheme chgLayout">
        <pc:chgData name="Matthieu De Mari" userId="dfb708c9-d8dc-439f-9a3b-c772bf4a311c" providerId="ADAL" clId="{1FE71F4D-2AFD-4838-AD3C-62D890D2AB41}" dt="2023-01-30T02:22:08.072" v="24435" actId="20577"/>
        <pc:sldMkLst>
          <pc:docMk/>
          <pc:sldMk cId="3293608690" sldId="598"/>
        </pc:sldMkLst>
        <pc:spChg chg="mod ord">
          <ac:chgData name="Matthieu De Mari" userId="dfb708c9-d8dc-439f-9a3b-c772bf4a311c" providerId="ADAL" clId="{1FE71F4D-2AFD-4838-AD3C-62D890D2AB41}" dt="2023-01-28T09:53:23.253" v="21770" actId="700"/>
          <ac:spMkLst>
            <pc:docMk/>
            <pc:sldMk cId="3293608690" sldId="598"/>
            <ac:spMk id="2" creationId="{51CCEA2B-538F-66AB-DFA9-BC0E1EBE5785}"/>
          </ac:spMkLst>
        </pc:spChg>
        <pc:spChg chg="mod ord">
          <ac:chgData name="Matthieu De Mari" userId="dfb708c9-d8dc-439f-9a3b-c772bf4a311c" providerId="ADAL" clId="{1FE71F4D-2AFD-4838-AD3C-62D890D2AB41}" dt="2023-01-30T02:22:08.072" v="24435" actId="20577"/>
          <ac:spMkLst>
            <pc:docMk/>
            <pc:sldMk cId="3293608690" sldId="598"/>
            <ac:spMk id="3" creationId="{9414D856-CCB6-9C34-899E-47E2CC181A18}"/>
          </ac:spMkLst>
        </pc:spChg>
        <pc:spChg chg="add mod ord">
          <ac:chgData name="Matthieu De Mari" userId="dfb708c9-d8dc-439f-9a3b-c772bf4a311c" providerId="ADAL" clId="{1FE71F4D-2AFD-4838-AD3C-62D890D2AB41}" dt="2023-01-30T01:49:09.710" v="23126" actId="20577"/>
          <ac:spMkLst>
            <pc:docMk/>
            <pc:sldMk cId="3293608690" sldId="598"/>
            <ac:spMk id="4" creationId="{2A14B826-76A1-4C74-2CF3-31C48D1B320E}"/>
          </ac:spMkLst>
        </pc:spChg>
      </pc:sldChg>
      <pc:sldChg chg="new del">
        <pc:chgData name="Matthieu De Mari" userId="dfb708c9-d8dc-439f-9a3b-c772bf4a311c" providerId="ADAL" clId="{1FE71F4D-2AFD-4838-AD3C-62D890D2AB41}" dt="2023-01-28T10:07:47.250" v="22669" actId="47"/>
        <pc:sldMkLst>
          <pc:docMk/>
          <pc:sldMk cId="1471958947" sldId="599"/>
        </pc:sldMkLst>
      </pc:sldChg>
      <pc:sldChg chg="addSp delSp modSp new mod">
        <pc:chgData name="Matthieu De Mari" userId="dfb708c9-d8dc-439f-9a3b-c772bf4a311c" providerId="ADAL" clId="{1FE71F4D-2AFD-4838-AD3C-62D890D2AB41}" dt="2023-01-31T01:19:00.435" v="24990"/>
        <pc:sldMkLst>
          <pc:docMk/>
          <pc:sldMk cId="3311162221" sldId="600"/>
        </pc:sldMkLst>
        <pc:spChg chg="mod">
          <ac:chgData name="Matthieu De Mari" userId="dfb708c9-d8dc-439f-9a3b-c772bf4a311c" providerId="ADAL" clId="{1FE71F4D-2AFD-4838-AD3C-62D890D2AB41}" dt="2023-01-31T01:19:00.435" v="24990"/>
          <ac:spMkLst>
            <pc:docMk/>
            <pc:sldMk cId="3311162221" sldId="600"/>
            <ac:spMk id="2" creationId="{CA70D8F5-BFAC-79E0-DA30-6EC3AF8D8027}"/>
          </ac:spMkLst>
        </pc:spChg>
        <pc:spChg chg="del">
          <ac:chgData name="Matthieu De Mari" userId="dfb708c9-d8dc-439f-9a3b-c772bf4a311c" providerId="ADAL" clId="{1FE71F4D-2AFD-4838-AD3C-62D890D2AB41}" dt="2023-01-28T10:07:59.063" v="22709" actId="478"/>
          <ac:spMkLst>
            <pc:docMk/>
            <pc:sldMk cId="3311162221" sldId="600"/>
            <ac:spMk id="3" creationId="{67F9F1EA-8CE6-BE9D-284D-3BAC9A9FFBC2}"/>
          </ac:spMkLst>
        </pc:spChg>
        <pc:picChg chg="add mod">
          <ac:chgData name="Matthieu De Mari" userId="dfb708c9-d8dc-439f-9a3b-c772bf4a311c" providerId="ADAL" clId="{1FE71F4D-2AFD-4838-AD3C-62D890D2AB41}" dt="2023-01-30T02:16:21.491" v="24275" actId="1076"/>
          <ac:picMkLst>
            <pc:docMk/>
            <pc:sldMk cId="3311162221" sldId="600"/>
            <ac:picMk id="4" creationId="{09D52421-3700-A878-249F-9DA49F4B79D9}"/>
          </ac:picMkLst>
        </pc:picChg>
      </pc:sldChg>
      <pc:sldChg chg="modSp new mod">
        <pc:chgData name="Matthieu De Mari" userId="dfb708c9-d8dc-439f-9a3b-c772bf4a311c" providerId="ADAL" clId="{1FE71F4D-2AFD-4838-AD3C-62D890D2AB41}" dt="2023-01-31T01:22:21.912" v="25543" actId="20577"/>
        <pc:sldMkLst>
          <pc:docMk/>
          <pc:sldMk cId="4164146941" sldId="601"/>
        </pc:sldMkLst>
        <pc:spChg chg="mod">
          <ac:chgData name="Matthieu De Mari" userId="dfb708c9-d8dc-439f-9a3b-c772bf4a311c" providerId="ADAL" clId="{1FE71F4D-2AFD-4838-AD3C-62D890D2AB41}" dt="2023-01-31T01:19:47.179" v="25005" actId="20577"/>
          <ac:spMkLst>
            <pc:docMk/>
            <pc:sldMk cId="4164146941" sldId="601"/>
            <ac:spMk id="2" creationId="{28C45DD1-7D03-DF5A-B422-D9D0C471A438}"/>
          </ac:spMkLst>
        </pc:spChg>
        <pc:spChg chg="mod">
          <ac:chgData name="Matthieu De Mari" userId="dfb708c9-d8dc-439f-9a3b-c772bf4a311c" providerId="ADAL" clId="{1FE71F4D-2AFD-4838-AD3C-62D890D2AB41}" dt="2023-01-31T01:22:21.912" v="25543" actId="20577"/>
          <ac:spMkLst>
            <pc:docMk/>
            <pc:sldMk cId="4164146941" sldId="601"/>
            <ac:spMk id="3" creationId="{B0AE152F-A5D2-2F32-A363-DA5CFD8B2E5F}"/>
          </ac:spMkLst>
        </pc:spChg>
      </pc:sldChg>
      <pc:sldChg chg="addSp modSp new del mod modClrScheme chgLayout">
        <pc:chgData name="Matthieu De Mari" userId="dfb708c9-d8dc-439f-9a3b-c772bf4a311c" providerId="ADAL" clId="{1FE71F4D-2AFD-4838-AD3C-62D890D2AB41}" dt="2023-01-31T01:46:39.861" v="28262" actId="47"/>
        <pc:sldMkLst>
          <pc:docMk/>
          <pc:sldMk cId="753447951" sldId="602"/>
        </pc:sldMkLst>
        <pc:spChg chg="mod ord">
          <ac:chgData name="Matthieu De Mari" userId="dfb708c9-d8dc-439f-9a3b-c772bf4a311c" providerId="ADAL" clId="{1FE71F4D-2AFD-4838-AD3C-62D890D2AB41}" dt="2023-01-31T01:42:54.586" v="27827" actId="700"/>
          <ac:spMkLst>
            <pc:docMk/>
            <pc:sldMk cId="753447951" sldId="602"/>
            <ac:spMk id="2" creationId="{0900C7BF-4A47-FDD1-90A0-7CB2FF008363}"/>
          </ac:spMkLst>
        </pc:spChg>
        <pc:spChg chg="mod ord">
          <ac:chgData name="Matthieu De Mari" userId="dfb708c9-d8dc-439f-9a3b-c772bf4a311c" providerId="ADAL" clId="{1FE71F4D-2AFD-4838-AD3C-62D890D2AB41}" dt="2023-01-31T01:43:16.839" v="27899" actId="20577"/>
          <ac:spMkLst>
            <pc:docMk/>
            <pc:sldMk cId="753447951" sldId="602"/>
            <ac:spMk id="3" creationId="{502A2FDC-5691-C578-010D-7EB4BB4DFBD7}"/>
          </ac:spMkLst>
        </pc:spChg>
        <pc:spChg chg="add mod ord">
          <ac:chgData name="Matthieu De Mari" userId="dfb708c9-d8dc-439f-9a3b-c772bf4a311c" providerId="ADAL" clId="{1FE71F4D-2AFD-4838-AD3C-62D890D2AB41}" dt="2023-01-31T01:42:56.698" v="27831" actId="27636"/>
          <ac:spMkLst>
            <pc:docMk/>
            <pc:sldMk cId="753447951" sldId="602"/>
            <ac:spMk id="4" creationId="{D534A6ED-176F-9867-8D76-1DBEF662E1FF}"/>
          </ac:spMkLst>
        </pc:spChg>
      </pc:sldChg>
      <pc:sldChg chg="new del">
        <pc:chgData name="Matthieu De Mari" userId="dfb708c9-d8dc-439f-9a3b-c772bf4a311c" providerId="ADAL" clId="{1FE71F4D-2AFD-4838-AD3C-62D890D2AB41}" dt="2023-01-31T01:58:37.536" v="28760" actId="47"/>
        <pc:sldMkLst>
          <pc:docMk/>
          <pc:sldMk cId="3867022977" sldId="603"/>
        </pc:sldMkLst>
      </pc:sldChg>
      <pc:sldChg chg="new">
        <pc:chgData name="Matthieu De Mari" userId="dfb708c9-d8dc-439f-9a3b-c772bf4a311c" providerId="ADAL" clId="{1FE71F4D-2AFD-4838-AD3C-62D890D2AB41}" dt="2023-01-26T03:43:57.060" v="2700" actId="680"/>
        <pc:sldMkLst>
          <pc:docMk/>
          <pc:sldMk cId="940220098" sldId="604"/>
        </pc:sldMkLst>
      </pc:sldChg>
      <pc:sldChg chg="new">
        <pc:chgData name="Matthieu De Mari" userId="dfb708c9-d8dc-439f-9a3b-c772bf4a311c" providerId="ADAL" clId="{1FE71F4D-2AFD-4838-AD3C-62D890D2AB41}" dt="2023-01-26T03:44:13.069" v="2703" actId="680"/>
        <pc:sldMkLst>
          <pc:docMk/>
          <pc:sldMk cId="4160337629" sldId="605"/>
        </pc:sldMkLst>
      </pc:sldChg>
      <pc:sldChg chg="new">
        <pc:chgData name="Matthieu De Mari" userId="dfb708c9-d8dc-439f-9a3b-c772bf4a311c" providerId="ADAL" clId="{1FE71F4D-2AFD-4838-AD3C-62D890D2AB41}" dt="2023-01-26T03:44:28.572" v="2706" actId="680"/>
        <pc:sldMkLst>
          <pc:docMk/>
          <pc:sldMk cId="2602861072" sldId="606"/>
        </pc:sldMkLst>
      </pc:sldChg>
      <pc:sldChg chg="new">
        <pc:chgData name="Matthieu De Mari" userId="dfb708c9-d8dc-439f-9a3b-c772bf4a311c" providerId="ADAL" clId="{1FE71F4D-2AFD-4838-AD3C-62D890D2AB41}" dt="2023-01-26T03:44:39.496" v="2709" actId="680"/>
        <pc:sldMkLst>
          <pc:docMk/>
          <pc:sldMk cId="931835860" sldId="607"/>
        </pc:sldMkLst>
      </pc:sldChg>
      <pc:sldChg chg="addSp modSp new mod">
        <pc:chgData name="Matthieu De Mari" userId="dfb708c9-d8dc-439f-9a3b-c772bf4a311c" providerId="ADAL" clId="{1FE71F4D-2AFD-4838-AD3C-62D890D2AB41}" dt="2023-01-26T08:40:47.838" v="9435" actId="1076"/>
        <pc:sldMkLst>
          <pc:docMk/>
          <pc:sldMk cId="1567954153" sldId="608"/>
        </pc:sldMkLst>
        <pc:spChg chg="mod">
          <ac:chgData name="Matthieu De Mari" userId="dfb708c9-d8dc-439f-9a3b-c772bf4a311c" providerId="ADAL" clId="{1FE71F4D-2AFD-4838-AD3C-62D890D2AB41}" dt="2023-01-26T08:40:43.517" v="9430" actId="20577"/>
          <ac:spMkLst>
            <pc:docMk/>
            <pc:sldMk cId="1567954153" sldId="608"/>
            <ac:spMk id="3" creationId="{22FE9C94-E2A2-3EF4-0E00-C6BD6C7A59F7}"/>
          </ac:spMkLst>
        </pc:spChg>
        <pc:picChg chg="add mod">
          <ac:chgData name="Matthieu De Mari" userId="dfb708c9-d8dc-439f-9a3b-c772bf4a311c" providerId="ADAL" clId="{1FE71F4D-2AFD-4838-AD3C-62D890D2AB41}" dt="2023-01-26T08:40:47.838" v="9435" actId="1076"/>
          <ac:picMkLst>
            <pc:docMk/>
            <pc:sldMk cId="1567954153" sldId="608"/>
            <ac:picMk id="5" creationId="{45E73179-634A-C030-DA64-295791FD5EA9}"/>
          </ac:picMkLst>
        </pc:picChg>
      </pc:sldChg>
      <pc:sldChg chg="new">
        <pc:chgData name="Matthieu De Mari" userId="dfb708c9-d8dc-439f-9a3b-c772bf4a311c" providerId="ADAL" clId="{1FE71F4D-2AFD-4838-AD3C-62D890D2AB41}" dt="2023-01-26T03:45:32.259" v="2717" actId="680"/>
        <pc:sldMkLst>
          <pc:docMk/>
          <pc:sldMk cId="3917875204" sldId="609"/>
        </pc:sldMkLst>
      </pc:sldChg>
      <pc:sldChg chg="add">
        <pc:chgData name="Matthieu De Mari" userId="dfb708c9-d8dc-439f-9a3b-c772bf4a311c" providerId="ADAL" clId="{1FE71F4D-2AFD-4838-AD3C-62D890D2AB41}" dt="2023-01-26T03:49:27.467" v="2765"/>
        <pc:sldMkLst>
          <pc:docMk/>
          <pc:sldMk cId="1730252268" sldId="610"/>
        </pc:sldMkLst>
      </pc:sldChg>
      <pc:sldChg chg="addSp delSp modSp new mod">
        <pc:chgData name="Matthieu De Mari" userId="dfb708c9-d8dc-439f-9a3b-c772bf4a311c" providerId="ADAL" clId="{1FE71F4D-2AFD-4838-AD3C-62D890D2AB41}" dt="2023-01-26T06:37:09.500" v="3398" actId="1076"/>
        <pc:sldMkLst>
          <pc:docMk/>
          <pc:sldMk cId="761190662" sldId="611"/>
        </pc:sldMkLst>
        <pc:spChg chg="mod">
          <ac:chgData name="Matthieu De Mari" userId="dfb708c9-d8dc-439f-9a3b-c772bf4a311c" providerId="ADAL" clId="{1FE71F4D-2AFD-4838-AD3C-62D890D2AB41}" dt="2023-01-26T06:37:00.401" v="3395" actId="20577"/>
          <ac:spMkLst>
            <pc:docMk/>
            <pc:sldMk cId="761190662" sldId="611"/>
            <ac:spMk id="2" creationId="{F5D31EF9-E950-6BF3-C37A-122A5687882C}"/>
          </ac:spMkLst>
        </pc:spChg>
        <pc:spChg chg="del">
          <ac:chgData name="Matthieu De Mari" userId="dfb708c9-d8dc-439f-9a3b-c772bf4a311c" providerId="ADAL" clId="{1FE71F4D-2AFD-4838-AD3C-62D890D2AB41}" dt="2023-01-26T06:36:53.471" v="3370" actId="478"/>
          <ac:spMkLst>
            <pc:docMk/>
            <pc:sldMk cId="761190662" sldId="611"/>
            <ac:spMk id="3" creationId="{EA7F80B4-666A-CE5C-4920-AB9537E17D90}"/>
          </ac:spMkLst>
        </pc:spChg>
        <pc:spChg chg="del">
          <ac:chgData name="Matthieu De Mari" userId="dfb708c9-d8dc-439f-9a3b-c772bf4a311c" providerId="ADAL" clId="{1FE71F4D-2AFD-4838-AD3C-62D890D2AB41}" dt="2023-01-26T06:36:54.460" v="3371" actId="478"/>
          <ac:spMkLst>
            <pc:docMk/>
            <pc:sldMk cId="761190662" sldId="611"/>
            <ac:spMk id="4" creationId="{9A00FE12-BF89-757C-7774-3A0945A36EEA}"/>
          </ac:spMkLst>
        </pc:spChg>
        <pc:picChg chg="add mod">
          <ac:chgData name="Matthieu De Mari" userId="dfb708c9-d8dc-439f-9a3b-c772bf4a311c" providerId="ADAL" clId="{1FE71F4D-2AFD-4838-AD3C-62D890D2AB41}" dt="2023-01-26T06:37:09.500" v="3398" actId="1076"/>
          <ac:picMkLst>
            <pc:docMk/>
            <pc:sldMk cId="761190662" sldId="611"/>
            <ac:picMk id="6" creationId="{6E52871B-E8E5-72E3-C570-1519726A2713}"/>
          </ac:picMkLst>
        </pc:picChg>
      </pc:sldChg>
      <pc:sldChg chg="addSp delSp modSp add mod">
        <pc:chgData name="Matthieu De Mari" userId="dfb708c9-d8dc-439f-9a3b-c772bf4a311c" providerId="ADAL" clId="{1FE71F4D-2AFD-4838-AD3C-62D890D2AB41}" dt="2023-01-26T06:42:06.872" v="3687"/>
        <pc:sldMkLst>
          <pc:docMk/>
          <pc:sldMk cId="258868029" sldId="612"/>
        </pc:sldMkLst>
        <pc:spChg chg="add mod">
          <ac:chgData name="Matthieu De Mari" userId="dfb708c9-d8dc-439f-9a3b-c772bf4a311c" providerId="ADAL" clId="{1FE71F4D-2AFD-4838-AD3C-62D890D2AB41}" dt="2023-01-26T06:38:17.531" v="3410" actId="14100"/>
          <ac:spMkLst>
            <pc:docMk/>
            <pc:sldMk cId="258868029" sldId="612"/>
            <ac:spMk id="3" creationId="{6A375C12-F04A-8008-93B0-0FBF428F0C51}"/>
          </ac:spMkLst>
        </pc:spChg>
        <pc:spChg chg="add del mod">
          <ac:chgData name="Matthieu De Mari" userId="dfb708c9-d8dc-439f-9a3b-c772bf4a311c" providerId="ADAL" clId="{1FE71F4D-2AFD-4838-AD3C-62D890D2AB41}" dt="2023-01-26T06:38:14.110" v="3408" actId="478"/>
          <ac:spMkLst>
            <pc:docMk/>
            <pc:sldMk cId="258868029" sldId="612"/>
            <ac:spMk id="4" creationId="{A3A70C3C-9E3A-F011-116A-1AA21FF80605}"/>
          </ac:spMkLst>
        </pc:spChg>
        <pc:spChg chg="add del mod">
          <ac:chgData name="Matthieu De Mari" userId="dfb708c9-d8dc-439f-9a3b-c772bf4a311c" providerId="ADAL" clId="{1FE71F4D-2AFD-4838-AD3C-62D890D2AB41}" dt="2023-01-26T06:38:14.831" v="3409" actId="478"/>
          <ac:spMkLst>
            <pc:docMk/>
            <pc:sldMk cId="258868029" sldId="612"/>
            <ac:spMk id="5" creationId="{6F92A812-16DF-7E5F-F78D-C421296CF3E8}"/>
          </ac:spMkLst>
        </pc:spChg>
        <pc:spChg chg="add mod">
          <ac:chgData name="Matthieu De Mari" userId="dfb708c9-d8dc-439f-9a3b-c772bf4a311c" providerId="ADAL" clId="{1FE71F4D-2AFD-4838-AD3C-62D890D2AB41}" dt="2023-01-26T06:38:23.317" v="3412" actId="1076"/>
          <ac:spMkLst>
            <pc:docMk/>
            <pc:sldMk cId="258868029" sldId="612"/>
            <ac:spMk id="7" creationId="{E0C86E6B-9E92-AECE-9EB6-9CA8EF57F50F}"/>
          </ac:spMkLst>
        </pc:spChg>
        <pc:spChg chg="add mod">
          <ac:chgData name="Matthieu De Mari" userId="dfb708c9-d8dc-439f-9a3b-c772bf4a311c" providerId="ADAL" clId="{1FE71F4D-2AFD-4838-AD3C-62D890D2AB41}" dt="2023-01-26T06:38:27.290" v="3414" actId="1076"/>
          <ac:spMkLst>
            <pc:docMk/>
            <pc:sldMk cId="258868029" sldId="612"/>
            <ac:spMk id="8" creationId="{DE777CE5-2EF7-DAFB-A2C5-B589EC3E1331}"/>
          </ac:spMkLst>
        </pc:spChg>
        <pc:spChg chg="add mod">
          <ac:chgData name="Matthieu De Mari" userId="dfb708c9-d8dc-439f-9a3b-c772bf4a311c" providerId="ADAL" clId="{1FE71F4D-2AFD-4838-AD3C-62D890D2AB41}" dt="2023-01-26T06:38:33.018" v="3416" actId="1076"/>
          <ac:spMkLst>
            <pc:docMk/>
            <pc:sldMk cId="258868029" sldId="612"/>
            <ac:spMk id="9" creationId="{8BCAA46C-484E-8539-D5CD-E4D2ABF3B363}"/>
          </ac:spMkLst>
        </pc:spChg>
        <pc:spChg chg="add del mod">
          <ac:chgData name="Matthieu De Mari" userId="dfb708c9-d8dc-439f-9a3b-c772bf4a311c" providerId="ADAL" clId="{1FE71F4D-2AFD-4838-AD3C-62D890D2AB41}" dt="2023-01-26T06:42:06.626" v="3686" actId="478"/>
          <ac:spMkLst>
            <pc:docMk/>
            <pc:sldMk cId="258868029" sldId="612"/>
            <ac:spMk id="10" creationId="{7A74864A-098C-B584-4A98-00572716FF46}"/>
          </ac:spMkLst>
        </pc:spChg>
        <pc:spChg chg="add mod">
          <ac:chgData name="Matthieu De Mari" userId="dfb708c9-d8dc-439f-9a3b-c772bf4a311c" providerId="ADAL" clId="{1FE71F4D-2AFD-4838-AD3C-62D890D2AB41}" dt="2023-01-26T06:42:06.872" v="3687"/>
          <ac:spMkLst>
            <pc:docMk/>
            <pc:sldMk cId="258868029" sldId="612"/>
            <ac:spMk id="11" creationId="{A3A8F3D7-A140-03C5-564E-61BFE4F64A31}"/>
          </ac:spMkLst>
        </pc:spChg>
      </pc:sldChg>
      <pc:sldChg chg="addSp delSp modSp add mod">
        <pc:chgData name="Matthieu De Mari" userId="dfb708c9-d8dc-439f-9a3b-c772bf4a311c" providerId="ADAL" clId="{1FE71F4D-2AFD-4838-AD3C-62D890D2AB41}" dt="2023-01-26T06:42:19.698" v="3692"/>
        <pc:sldMkLst>
          <pc:docMk/>
          <pc:sldMk cId="2022404027" sldId="613"/>
        </pc:sldMkLst>
        <pc:spChg chg="add mod">
          <ac:chgData name="Matthieu De Mari" userId="dfb708c9-d8dc-439f-9a3b-c772bf4a311c" providerId="ADAL" clId="{1FE71F4D-2AFD-4838-AD3C-62D890D2AB41}" dt="2023-01-26T06:39:42" v="3462" actId="208"/>
          <ac:spMkLst>
            <pc:docMk/>
            <pc:sldMk cId="2022404027" sldId="613"/>
            <ac:spMk id="4" creationId="{452EF3B9-86F6-6625-639D-A557C5A53BEE}"/>
          </ac:spMkLst>
        </pc:spChg>
        <pc:spChg chg="add del mod">
          <ac:chgData name="Matthieu De Mari" userId="dfb708c9-d8dc-439f-9a3b-c772bf4a311c" providerId="ADAL" clId="{1FE71F4D-2AFD-4838-AD3C-62D890D2AB41}" dt="2023-01-26T06:42:19.137" v="3691" actId="478"/>
          <ac:spMkLst>
            <pc:docMk/>
            <pc:sldMk cId="2022404027" sldId="613"/>
            <ac:spMk id="5" creationId="{4AF72DFE-1E65-16E5-C808-58220A98BD0D}"/>
          </ac:spMkLst>
        </pc:spChg>
        <pc:spChg chg="del">
          <ac:chgData name="Matthieu De Mari" userId="dfb708c9-d8dc-439f-9a3b-c772bf4a311c" providerId="ADAL" clId="{1FE71F4D-2AFD-4838-AD3C-62D890D2AB41}" dt="2023-01-26T06:42:03.209" v="3684" actId="478"/>
          <ac:spMkLst>
            <pc:docMk/>
            <pc:sldMk cId="2022404027" sldId="613"/>
            <ac:spMk id="10" creationId="{7A74864A-098C-B584-4A98-00572716FF46}"/>
          </ac:spMkLst>
        </pc:spChg>
        <pc:spChg chg="add mod">
          <ac:chgData name="Matthieu De Mari" userId="dfb708c9-d8dc-439f-9a3b-c772bf4a311c" providerId="ADAL" clId="{1FE71F4D-2AFD-4838-AD3C-62D890D2AB41}" dt="2023-01-26T06:42:03.632" v="3685"/>
          <ac:spMkLst>
            <pc:docMk/>
            <pc:sldMk cId="2022404027" sldId="613"/>
            <ac:spMk id="11" creationId="{F8558C9F-CDEF-0096-66E1-DA6654EBF82B}"/>
          </ac:spMkLst>
        </pc:spChg>
        <pc:spChg chg="add mod">
          <ac:chgData name="Matthieu De Mari" userId="dfb708c9-d8dc-439f-9a3b-c772bf4a311c" providerId="ADAL" clId="{1FE71F4D-2AFD-4838-AD3C-62D890D2AB41}" dt="2023-01-26T06:42:19.698" v="3692"/>
          <ac:spMkLst>
            <pc:docMk/>
            <pc:sldMk cId="2022404027" sldId="613"/>
            <ac:spMk id="12" creationId="{149A0558-7D42-D999-BBF8-268A41574A90}"/>
          </ac:spMkLst>
        </pc:spChg>
      </pc:sldChg>
      <pc:sldChg chg="addSp modSp add mod">
        <pc:chgData name="Matthieu De Mari" userId="dfb708c9-d8dc-439f-9a3b-c772bf4a311c" providerId="ADAL" clId="{1FE71F4D-2AFD-4838-AD3C-62D890D2AB41}" dt="2023-01-26T06:42:23.853" v="3693" actId="1076"/>
        <pc:sldMkLst>
          <pc:docMk/>
          <pc:sldMk cId="1753207108" sldId="614"/>
        </pc:sldMkLst>
        <pc:spChg chg="mod">
          <ac:chgData name="Matthieu De Mari" userId="dfb708c9-d8dc-439f-9a3b-c772bf4a311c" providerId="ADAL" clId="{1FE71F4D-2AFD-4838-AD3C-62D890D2AB41}" dt="2023-01-26T06:42:15.671" v="3690" actId="1076"/>
          <ac:spMkLst>
            <pc:docMk/>
            <pc:sldMk cId="1753207108" sldId="614"/>
            <ac:spMk id="5" creationId="{4AF72DFE-1E65-16E5-C808-58220A98BD0D}"/>
          </ac:spMkLst>
        </pc:spChg>
        <pc:spChg chg="mod">
          <ac:chgData name="Matthieu De Mari" userId="dfb708c9-d8dc-439f-9a3b-c772bf4a311c" providerId="ADAL" clId="{1FE71F4D-2AFD-4838-AD3C-62D890D2AB41}" dt="2023-01-26T06:41:59.645" v="3683" actId="1076"/>
          <ac:spMkLst>
            <pc:docMk/>
            <pc:sldMk cId="1753207108" sldId="614"/>
            <ac:spMk id="10" creationId="{7A74864A-098C-B584-4A98-00572716FF46}"/>
          </ac:spMkLst>
        </pc:spChg>
        <pc:spChg chg="add mod">
          <ac:chgData name="Matthieu De Mari" userId="dfb708c9-d8dc-439f-9a3b-c772bf4a311c" providerId="ADAL" clId="{1FE71F4D-2AFD-4838-AD3C-62D890D2AB41}" dt="2023-01-26T06:40:30.845" v="3491" actId="208"/>
          <ac:spMkLst>
            <pc:docMk/>
            <pc:sldMk cId="1753207108" sldId="614"/>
            <ac:spMk id="11" creationId="{DD191F9B-1B9A-9FA6-75AE-82FF599EF381}"/>
          </ac:spMkLst>
        </pc:spChg>
        <pc:spChg chg="add mod">
          <ac:chgData name="Matthieu De Mari" userId="dfb708c9-d8dc-439f-9a3b-c772bf4a311c" providerId="ADAL" clId="{1FE71F4D-2AFD-4838-AD3C-62D890D2AB41}" dt="2023-01-26T06:42:23.853" v="3693" actId="1076"/>
          <ac:spMkLst>
            <pc:docMk/>
            <pc:sldMk cId="1753207108" sldId="614"/>
            <ac:spMk id="12" creationId="{0EE538A3-E8FC-5540-54AE-917B3895D630}"/>
          </ac:spMkLst>
        </pc:spChg>
        <pc:picChg chg="mod">
          <ac:chgData name="Matthieu De Mari" userId="dfb708c9-d8dc-439f-9a3b-c772bf4a311c" providerId="ADAL" clId="{1FE71F4D-2AFD-4838-AD3C-62D890D2AB41}" dt="2023-01-26T06:42:12.517" v="3689" actId="1076"/>
          <ac:picMkLst>
            <pc:docMk/>
            <pc:sldMk cId="1753207108" sldId="614"/>
            <ac:picMk id="6" creationId="{6E52871B-E8E5-72E3-C570-1519726A2713}"/>
          </ac:picMkLst>
        </pc:picChg>
      </pc:sldChg>
      <pc:sldChg chg="addSp delSp modSp add mod">
        <pc:chgData name="Matthieu De Mari" userId="dfb708c9-d8dc-439f-9a3b-c772bf4a311c" providerId="ADAL" clId="{1FE71F4D-2AFD-4838-AD3C-62D890D2AB41}" dt="2023-01-26T06:45:02.217" v="3853" actId="20577"/>
        <pc:sldMkLst>
          <pc:docMk/>
          <pc:sldMk cId="3213143018" sldId="615"/>
        </pc:sldMkLst>
        <pc:spChg chg="mod">
          <ac:chgData name="Matthieu De Mari" userId="dfb708c9-d8dc-439f-9a3b-c772bf4a311c" providerId="ADAL" clId="{1FE71F4D-2AFD-4838-AD3C-62D890D2AB41}" dt="2023-01-26T06:45:02.217" v="3853" actId="20577"/>
          <ac:spMkLst>
            <pc:docMk/>
            <pc:sldMk cId="3213143018" sldId="615"/>
            <ac:spMk id="4" creationId="{36318DF3-8281-ACB4-87A0-032835C40CB4}"/>
          </ac:spMkLst>
        </pc:spChg>
        <pc:spChg chg="mod">
          <ac:chgData name="Matthieu De Mari" userId="dfb708c9-d8dc-439f-9a3b-c772bf4a311c" providerId="ADAL" clId="{1FE71F4D-2AFD-4838-AD3C-62D890D2AB41}" dt="2023-01-26T06:44:47.885" v="3815" actId="20577"/>
          <ac:spMkLst>
            <pc:docMk/>
            <pc:sldMk cId="3213143018" sldId="615"/>
            <ac:spMk id="5" creationId="{907B618C-56C3-627D-97E6-AC5AB6A248D3}"/>
          </ac:spMkLst>
        </pc:spChg>
        <pc:picChg chg="add mod">
          <ac:chgData name="Matthieu De Mari" userId="dfb708c9-d8dc-439f-9a3b-c772bf4a311c" providerId="ADAL" clId="{1FE71F4D-2AFD-4838-AD3C-62D890D2AB41}" dt="2023-01-26T06:42:56.044" v="3745" actId="1076"/>
          <ac:picMkLst>
            <pc:docMk/>
            <pc:sldMk cId="3213143018" sldId="615"/>
            <ac:picMk id="3" creationId="{E71318CB-EBF9-03CD-9864-31A9D989198D}"/>
          </ac:picMkLst>
        </pc:picChg>
        <pc:picChg chg="del">
          <ac:chgData name="Matthieu De Mari" userId="dfb708c9-d8dc-439f-9a3b-c772bf4a311c" providerId="ADAL" clId="{1FE71F4D-2AFD-4838-AD3C-62D890D2AB41}" dt="2023-01-26T06:42:53.022" v="3742" actId="478"/>
          <ac:picMkLst>
            <pc:docMk/>
            <pc:sldMk cId="3213143018" sldId="615"/>
            <ac:picMk id="8" creationId="{D85C205C-5C41-45D2-D37B-3AA50CDCD071}"/>
          </ac:picMkLst>
        </pc:picChg>
        <pc:picChg chg="del">
          <ac:chgData name="Matthieu De Mari" userId="dfb708c9-d8dc-439f-9a3b-c772bf4a311c" providerId="ADAL" clId="{1FE71F4D-2AFD-4838-AD3C-62D890D2AB41}" dt="2023-01-26T06:42:53.381" v="3743" actId="478"/>
          <ac:picMkLst>
            <pc:docMk/>
            <pc:sldMk cId="3213143018" sldId="615"/>
            <ac:picMk id="10" creationId="{F27CBDBD-8075-188E-4999-8ABE9C5EAEBD}"/>
          </ac:picMkLst>
        </pc:picChg>
      </pc:sldChg>
      <pc:sldChg chg="addSp delSp modSp add mod chgLayout">
        <pc:chgData name="Matthieu De Mari" userId="dfb708c9-d8dc-439f-9a3b-c772bf4a311c" providerId="ADAL" clId="{1FE71F4D-2AFD-4838-AD3C-62D890D2AB41}" dt="2023-01-26T06:47:01.738" v="4238" actId="20577"/>
        <pc:sldMkLst>
          <pc:docMk/>
          <pc:sldMk cId="272248794" sldId="616"/>
        </pc:sldMkLst>
        <pc:spChg chg="add mod ord">
          <ac:chgData name="Matthieu De Mari" userId="dfb708c9-d8dc-439f-9a3b-c772bf4a311c" providerId="ADAL" clId="{1FE71F4D-2AFD-4838-AD3C-62D890D2AB41}" dt="2023-01-26T06:47:01.738" v="4238" actId="20577"/>
          <ac:spMkLst>
            <pc:docMk/>
            <pc:sldMk cId="272248794" sldId="616"/>
            <ac:spMk id="2" creationId="{F155462C-3DEF-4B5A-AA92-FDAF554521A8}"/>
          </ac:spMkLst>
        </pc:spChg>
        <pc:spChg chg="mod ord">
          <ac:chgData name="Matthieu De Mari" userId="dfb708c9-d8dc-439f-9a3b-c772bf4a311c" providerId="ADAL" clId="{1FE71F4D-2AFD-4838-AD3C-62D890D2AB41}" dt="2023-01-26T06:45:20.950" v="3856" actId="700"/>
          <ac:spMkLst>
            <pc:docMk/>
            <pc:sldMk cId="272248794" sldId="616"/>
            <ac:spMk id="4" creationId="{36318DF3-8281-ACB4-87A0-032835C40CB4}"/>
          </ac:spMkLst>
        </pc:spChg>
        <pc:spChg chg="mod ord">
          <ac:chgData name="Matthieu De Mari" userId="dfb708c9-d8dc-439f-9a3b-c772bf4a311c" providerId="ADAL" clId="{1FE71F4D-2AFD-4838-AD3C-62D890D2AB41}" dt="2023-01-26T06:45:24.267" v="3861" actId="27636"/>
          <ac:spMkLst>
            <pc:docMk/>
            <pc:sldMk cId="272248794" sldId="616"/>
            <ac:spMk id="5" creationId="{907B618C-56C3-627D-97E6-AC5AB6A248D3}"/>
          </ac:spMkLst>
        </pc:spChg>
        <pc:picChg chg="del">
          <ac:chgData name="Matthieu De Mari" userId="dfb708c9-d8dc-439f-9a3b-c772bf4a311c" providerId="ADAL" clId="{1FE71F4D-2AFD-4838-AD3C-62D890D2AB41}" dt="2023-01-26T06:45:16.617" v="3855" actId="478"/>
          <ac:picMkLst>
            <pc:docMk/>
            <pc:sldMk cId="272248794" sldId="616"/>
            <ac:picMk id="3" creationId="{E71318CB-EBF9-03CD-9864-31A9D989198D}"/>
          </ac:picMkLst>
        </pc:picChg>
      </pc:sldChg>
      <pc:sldChg chg="addSp delSp modSp add mod">
        <pc:chgData name="Matthieu De Mari" userId="dfb708c9-d8dc-439f-9a3b-c772bf4a311c" providerId="ADAL" clId="{1FE71F4D-2AFD-4838-AD3C-62D890D2AB41}" dt="2023-01-26T07:23:04.875" v="5331" actId="1076"/>
        <pc:sldMkLst>
          <pc:docMk/>
          <pc:sldMk cId="2692074968" sldId="617"/>
        </pc:sldMkLst>
        <pc:spChg chg="mod">
          <ac:chgData name="Matthieu De Mari" userId="dfb708c9-d8dc-439f-9a3b-c772bf4a311c" providerId="ADAL" clId="{1FE71F4D-2AFD-4838-AD3C-62D890D2AB41}" dt="2023-01-26T06:57:59.033" v="4499" actId="20577"/>
          <ac:spMkLst>
            <pc:docMk/>
            <pc:sldMk cId="2692074968" sldId="617"/>
            <ac:spMk id="4" creationId="{01810534-81B5-CA2F-921A-3DA24316B131}"/>
          </ac:spMkLst>
        </pc:spChg>
        <pc:spChg chg="mod">
          <ac:chgData name="Matthieu De Mari" userId="dfb708c9-d8dc-439f-9a3b-c772bf4a311c" providerId="ADAL" clId="{1FE71F4D-2AFD-4838-AD3C-62D890D2AB41}" dt="2023-01-26T07:01:02.636" v="4661" actId="20577"/>
          <ac:spMkLst>
            <pc:docMk/>
            <pc:sldMk cId="2692074968" sldId="617"/>
            <ac:spMk id="5" creationId="{0A7B0056-41D4-B489-229E-8C898A3A5904}"/>
          </ac:spMkLst>
        </pc:spChg>
        <pc:picChg chg="add del mod">
          <ac:chgData name="Matthieu De Mari" userId="dfb708c9-d8dc-439f-9a3b-c772bf4a311c" providerId="ADAL" clId="{1FE71F4D-2AFD-4838-AD3C-62D890D2AB41}" dt="2023-01-26T07:20:37.340" v="5321" actId="478"/>
          <ac:picMkLst>
            <pc:docMk/>
            <pc:sldMk cId="2692074968" sldId="617"/>
            <ac:picMk id="3" creationId="{2D8C048F-6604-BAAA-091B-B6B37D9BAEE6}"/>
          </ac:picMkLst>
        </pc:picChg>
        <pc:picChg chg="add del mod">
          <ac:chgData name="Matthieu De Mari" userId="dfb708c9-d8dc-439f-9a3b-c772bf4a311c" providerId="ADAL" clId="{1FE71F4D-2AFD-4838-AD3C-62D890D2AB41}" dt="2023-01-26T07:22:53.241" v="5327" actId="478"/>
          <ac:picMkLst>
            <pc:docMk/>
            <pc:sldMk cId="2692074968" sldId="617"/>
            <ac:picMk id="7" creationId="{75EB1839-9C5F-885D-E569-BA0B4354439A}"/>
          </ac:picMkLst>
        </pc:picChg>
        <pc:picChg chg="del">
          <ac:chgData name="Matthieu De Mari" userId="dfb708c9-d8dc-439f-9a3b-c772bf4a311c" providerId="ADAL" clId="{1FE71F4D-2AFD-4838-AD3C-62D890D2AB41}" dt="2023-01-26T07:00:45.897" v="4646" actId="478"/>
          <ac:picMkLst>
            <pc:docMk/>
            <pc:sldMk cId="2692074968" sldId="617"/>
            <ac:picMk id="8" creationId="{63535244-B67A-4495-60F1-122BECDBD2A9}"/>
          </ac:picMkLst>
        </pc:picChg>
        <pc:picChg chg="add mod">
          <ac:chgData name="Matthieu De Mari" userId="dfb708c9-d8dc-439f-9a3b-c772bf4a311c" providerId="ADAL" clId="{1FE71F4D-2AFD-4838-AD3C-62D890D2AB41}" dt="2023-01-26T07:23:04.875" v="5331" actId="1076"/>
          <ac:picMkLst>
            <pc:docMk/>
            <pc:sldMk cId="2692074968" sldId="617"/>
            <ac:picMk id="10" creationId="{7E6DA679-C22B-C48B-C2AB-7034CB24B806}"/>
          </ac:picMkLst>
        </pc:picChg>
      </pc:sldChg>
      <pc:sldChg chg="addSp delSp modSp add mod">
        <pc:chgData name="Matthieu De Mari" userId="dfb708c9-d8dc-439f-9a3b-c772bf4a311c" providerId="ADAL" clId="{1FE71F4D-2AFD-4838-AD3C-62D890D2AB41}" dt="2023-01-26T07:31:02.932" v="5767" actId="1076"/>
        <pc:sldMkLst>
          <pc:docMk/>
          <pc:sldMk cId="3946452131" sldId="618"/>
        </pc:sldMkLst>
        <pc:spChg chg="mod">
          <ac:chgData name="Matthieu De Mari" userId="dfb708c9-d8dc-439f-9a3b-c772bf4a311c" providerId="ADAL" clId="{1FE71F4D-2AFD-4838-AD3C-62D890D2AB41}" dt="2023-01-26T07:27:52.697" v="5558" actId="20577"/>
          <ac:spMkLst>
            <pc:docMk/>
            <pc:sldMk cId="3946452131" sldId="618"/>
            <ac:spMk id="4" creationId="{01810534-81B5-CA2F-921A-3DA24316B131}"/>
          </ac:spMkLst>
        </pc:spChg>
        <pc:spChg chg="mod">
          <ac:chgData name="Matthieu De Mari" userId="dfb708c9-d8dc-439f-9a3b-c772bf4a311c" providerId="ADAL" clId="{1FE71F4D-2AFD-4838-AD3C-62D890D2AB41}" dt="2023-01-26T07:30:22.370" v="5760" actId="20577"/>
          <ac:spMkLst>
            <pc:docMk/>
            <pc:sldMk cId="3946452131" sldId="618"/>
            <ac:spMk id="5" creationId="{0A7B0056-41D4-B489-229E-8C898A3A5904}"/>
          </ac:spMkLst>
        </pc:spChg>
        <pc:picChg chg="add del mod">
          <ac:chgData name="Matthieu De Mari" userId="dfb708c9-d8dc-439f-9a3b-c772bf4a311c" providerId="ADAL" clId="{1FE71F4D-2AFD-4838-AD3C-62D890D2AB41}" dt="2023-01-26T07:21:09.830" v="5326" actId="478"/>
          <ac:picMkLst>
            <pc:docMk/>
            <pc:sldMk cId="3946452131" sldId="618"/>
            <ac:picMk id="3" creationId="{C92A064B-C427-90AA-C6A6-A4AA47013908}"/>
          </ac:picMkLst>
        </pc:picChg>
        <pc:picChg chg="add del mod">
          <ac:chgData name="Matthieu De Mari" userId="dfb708c9-d8dc-439f-9a3b-c772bf4a311c" providerId="ADAL" clId="{1FE71F4D-2AFD-4838-AD3C-62D890D2AB41}" dt="2023-01-26T07:27:41.248" v="5551" actId="478"/>
          <ac:picMkLst>
            <pc:docMk/>
            <pc:sldMk cId="3946452131" sldId="618"/>
            <ac:picMk id="7" creationId="{C4682ADE-22CD-5D34-A2F6-F9879F75D4F6}"/>
          </ac:picMkLst>
        </pc:picChg>
        <pc:picChg chg="del">
          <ac:chgData name="Matthieu De Mari" userId="dfb708c9-d8dc-439f-9a3b-c772bf4a311c" providerId="ADAL" clId="{1FE71F4D-2AFD-4838-AD3C-62D890D2AB41}" dt="2023-01-26T07:01:30.759" v="4666" actId="478"/>
          <ac:picMkLst>
            <pc:docMk/>
            <pc:sldMk cId="3946452131" sldId="618"/>
            <ac:picMk id="8" creationId="{63535244-B67A-4495-60F1-122BECDBD2A9}"/>
          </ac:picMkLst>
        </pc:picChg>
        <pc:picChg chg="add del mod">
          <ac:chgData name="Matthieu De Mari" userId="dfb708c9-d8dc-439f-9a3b-c772bf4a311c" providerId="ADAL" clId="{1FE71F4D-2AFD-4838-AD3C-62D890D2AB41}" dt="2023-01-26T07:30:25.766" v="5761" actId="478"/>
          <ac:picMkLst>
            <pc:docMk/>
            <pc:sldMk cId="3946452131" sldId="618"/>
            <ac:picMk id="10" creationId="{F01BFB45-2870-9BBD-3A68-8FA4E433E86A}"/>
          </ac:picMkLst>
        </pc:picChg>
        <pc:picChg chg="add mod">
          <ac:chgData name="Matthieu De Mari" userId="dfb708c9-d8dc-439f-9a3b-c772bf4a311c" providerId="ADAL" clId="{1FE71F4D-2AFD-4838-AD3C-62D890D2AB41}" dt="2023-01-26T07:31:02.932" v="5767" actId="1076"/>
          <ac:picMkLst>
            <pc:docMk/>
            <pc:sldMk cId="3946452131" sldId="618"/>
            <ac:picMk id="12" creationId="{520B5BEA-6FCF-F8F5-5E10-7BCE24581C24}"/>
          </ac:picMkLst>
        </pc:picChg>
      </pc:sldChg>
      <pc:sldChg chg="addSp delSp modSp add mod">
        <pc:chgData name="Matthieu De Mari" userId="dfb708c9-d8dc-439f-9a3b-c772bf4a311c" providerId="ADAL" clId="{1FE71F4D-2AFD-4838-AD3C-62D890D2AB41}" dt="2023-01-26T07:29:57.931" v="5722" actId="1076"/>
        <pc:sldMkLst>
          <pc:docMk/>
          <pc:sldMk cId="4058780272" sldId="619"/>
        </pc:sldMkLst>
        <pc:spChg chg="mod">
          <ac:chgData name="Matthieu De Mari" userId="dfb708c9-d8dc-439f-9a3b-c772bf4a311c" providerId="ADAL" clId="{1FE71F4D-2AFD-4838-AD3C-62D890D2AB41}" dt="2023-01-26T07:28:02.596" v="5580" actId="20577"/>
          <ac:spMkLst>
            <pc:docMk/>
            <pc:sldMk cId="4058780272" sldId="619"/>
            <ac:spMk id="4" creationId="{01810534-81B5-CA2F-921A-3DA24316B131}"/>
          </ac:spMkLst>
        </pc:spChg>
        <pc:spChg chg="mod">
          <ac:chgData name="Matthieu De Mari" userId="dfb708c9-d8dc-439f-9a3b-c772bf4a311c" providerId="ADAL" clId="{1FE71F4D-2AFD-4838-AD3C-62D890D2AB41}" dt="2023-01-26T07:29:26.254" v="5703" actId="20577"/>
          <ac:spMkLst>
            <pc:docMk/>
            <pc:sldMk cId="4058780272" sldId="619"/>
            <ac:spMk id="5" creationId="{0A7B0056-41D4-B489-229E-8C898A3A5904}"/>
          </ac:spMkLst>
        </pc:spChg>
        <pc:picChg chg="add del mod">
          <ac:chgData name="Matthieu De Mari" userId="dfb708c9-d8dc-439f-9a3b-c772bf4a311c" providerId="ADAL" clId="{1FE71F4D-2AFD-4838-AD3C-62D890D2AB41}" dt="2023-01-26T07:29:57.931" v="5722" actId="1076"/>
          <ac:picMkLst>
            <pc:docMk/>
            <pc:sldMk cId="4058780272" sldId="619"/>
            <ac:picMk id="3" creationId="{FD0DAD76-F424-E7FA-C502-9B74F2BDD8A2}"/>
          </ac:picMkLst>
        </pc:picChg>
        <pc:picChg chg="del">
          <ac:chgData name="Matthieu De Mari" userId="dfb708c9-d8dc-439f-9a3b-c772bf4a311c" providerId="ADAL" clId="{1FE71F4D-2AFD-4838-AD3C-62D890D2AB41}" dt="2023-01-26T07:01:32.040" v="4667" actId="478"/>
          <ac:picMkLst>
            <pc:docMk/>
            <pc:sldMk cId="4058780272" sldId="619"/>
            <ac:picMk id="8" creationId="{63535244-B67A-4495-60F1-122BECDBD2A9}"/>
          </ac:picMkLst>
        </pc:picChg>
      </pc:sldChg>
      <pc:sldChg chg="delSp modSp add mod">
        <pc:chgData name="Matthieu De Mari" userId="dfb708c9-d8dc-439f-9a3b-c772bf4a311c" providerId="ADAL" clId="{1FE71F4D-2AFD-4838-AD3C-62D890D2AB41}" dt="2023-01-26T07:59:17.664" v="6785" actId="20577"/>
        <pc:sldMkLst>
          <pc:docMk/>
          <pc:sldMk cId="3019639347" sldId="620"/>
        </pc:sldMkLst>
        <pc:spChg chg="mod">
          <ac:chgData name="Matthieu De Mari" userId="dfb708c9-d8dc-439f-9a3b-c772bf4a311c" providerId="ADAL" clId="{1FE71F4D-2AFD-4838-AD3C-62D890D2AB41}" dt="2023-01-26T07:45:20.681" v="5876" actId="20577"/>
          <ac:spMkLst>
            <pc:docMk/>
            <pc:sldMk cId="3019639347" sldId="620"/>
            <ac:spMk id="4" creationId="{01810534-81B5-CA2F-921A-3DA24316B131}"/>
          </ac:spMkLst>
        </pc:spChg>
        <pc:spChg chg="mod">
          <ac:chgData name="Matthieu De Mari" userId="dfb708c9-d8dc-439f-9a3b-c772bf4a311c" providerId="ADAL" clId="{1FE71F4D-2AFD-4838-AD3C-62D890D2AB41}" dt="2023-01-26T07:59:17.664" v="6785" actId="20577"/>
          <ac:spMkLst>
            <pc:docMk/>
            <pc:sldMk cId="3019639347" sldId="620"/>
            <ac:spMk id="5" creationId="{0A7B0056-41D4-B489-229E-8C898A3A5904}"/>
          </ac:spMkLst>
        </pc:spChg>
        <pc:picChg chg="del">
          <ac:chgData name="Matthieu De Mari" userId="dfb708c9-d8dc-439f-9a3b-c772bf4a311c" providerId="ADAL" clId="{1FE71F4D-2AFD-4838-AD3C-62D890D2AB41}" dt="2023-01-26T07:01:33.188" v="4668" actId="478"/>
          <ac:picMkLst>
            <pc:docMk/>
            <pc:sldMk cId="3019639347" sldId="620"/>
            <ac:picMk id="8" creationId="{63535244-B67A-4495-60F1-122BECDBD2A9}"/>
          </ac:picMkLst>
        </pc:picChg>
      </pc:sldChg>
      <pc:sldChg chg="modSp add mod">
        <pc:chgData name="Matthieu De Mari" userId="dfb708c9-d8dc-439f-9a3b-c772bf4a311c" providerId="ADAL" clId="{1FE71F4D-2AFD-4838-AD3C-62D890D2AB41}" dt="2023-01-26T07:11:47.510" v="5060" actId="20577"/>
        <pc:sldMkLst>
          <pc:docMk/>
          <pc:sldMk cId="2981252275" sldId="621"/>
        </pc:sldMkLst>
        <pc:spChg chg="mod">
          <ac:chgData name="Matthieu De Mari" userId="dfb708c9-d8dc-439f-9a3b-c772bf4a311c" providerId="ADAL" clId="{1FE71F4D-2AFD-4838-AD3C-62D890D2AB41}" dt="2023-01-26T07:11:47.510" v="5060" actId="20577"/>
          <ac:spMkLst>
            <pc:docMk/>
            <pc:sldMk cId="2981252275" sldId="621"/>
            <ac:spMk id="3" creationId="{E475B357-0886-EDDA-5F55-77F580FB4D9B}"/>
          </ac:spMkLst>
        </pc:spChg>
      </pc:sldChg>
      <pc:sldChg chg="modSp add mod">
        <pc:chgData name="Matthieu De Mari" userId="dfb708c9-d8dc-439f-9a3b-c772bf4a311c" providerId="ADAL" clId="{1FE71F4D-2AFD-4838-AD3C-62D890D2AB41}" dt="2023-01-26T07:18:04.230" v="5275" actId="20577"/>
        <pc:sldMkLst>
          <pc:docMk/>
          <pc:sldMk cId="373424118" sldId="622"/>
        </pc:sldMkLst>
        <pc:spChg chg="mod">
          <ac:chgData name="Matthieu De Mari" userId="dfb708c9-d8dc-439f-9a3b-c772bf4a311c" providerId="ADAL" clId="{1FE71F4D-2AFD-4838-AD3C-62D890D2AB41}" dt="2023-01-26T07:18:04.230" v="5275" actId="20577"/>
          <ac:spMkLst>
            <pc:docMk/>
            <pc:sldMk cId="373424118" sldId="622"/>
            <ac:spMk id="3" creationId="{E475B357-0886-EDDA-5F55-77F580FB4D9B}"/>
          </ac:spMkLst>
        </pc:spChg>
      </pc:sldChg>
      <pc:sldChg chg="modSp add mod">
        <pc:chgData name="Matthieu De Mari" userId="dfb708c9-d8dc-439f-9a3b-c772bf4a311c" providerId="ADAL" clId="{1FE71F4D-2AFD-4838-AD3C-62D890D2AB41}" dt="2023-01-26T08:00:26.200" v="6830" actId="20577"/>
        <pc:sldMkLst>
          <pc:docMk/>
          <pc:sldMk cId="2973345057" sldId="623"/>
        </pc:sldMkLst>
        <pc:spChg chg="mod">
          <ac:chgData name="Matthieu De Mari" userId="dfb708c9-d8dc-439f-9a3b-c772bf4a311c" providerId="ADAL" clId="{1FE71F4D-2AFD-4838-AD3C-62D890D2AB41}" dt="2023-01-26T07:42:38.864" v="5792" actId="20577"/>
          <ac:spMkLst>
            <pc:docMk/>
            <pc:sldMk cId="2973345057" sldId="623"/>
            <ac:spMk id="4" creationId="{01810534-81B5-CA2F-921A-3DA24316B131}"/>
          </ac:spMkLst>
        </pc:spChg>
        <pc:spChg chg="mod">
          <ac:chgData name="Matthieu De Mari" userId="dfb708c9-d8dc-439f-9a3b-c772bf4a311c" providerId="ADAL" clId="{1FE71F4D-2AFD-4838-AD3C-62D890D2AB41}" dt="2023-01-26T08:00:26.200" v="6830" actId="20577"/>
          <ac:spMkLst>
            <pc:docMk/>
            <pc:sldMk cId="2973345057" sldId="623"/>
            <ac:spMk id="5" creationId="{0A7B0056-41D4-B489-229E-8C898A3A5904}"/>
          </ac:spMkLst>
        </pc:spChg>
      </pc:sldChg>
      <pc:sldChg chg="addSp delSp modSp add mod modClrScheme chgLayout">
        <pc:chgData name="Matthieu De Mari" userId="dfb708c9-d8dc-439f-9a3b-c772bf4a311c" providerId="ADAL" clId="{1FE71F4D-2AFD-4838-AD3C-62D890D2AB41}" dt="2023-01-27T09:00:09.237" v="17172"/>
        <pc:sldMkLst>
          <pc:docMk/>
          <pc:sldMk cId="2828335016" sldId="624"/>
        </pc:sldMkLst>
        <pc:spChg chg="add del mod ord">
          <ac:chgData name="Matthieu De Mari" userId="dfb708c9-d8dc-439f-9a3b-c772bf4a311c" providerId="ADAL" clId="{1FE71F4D-2AFD-4838-AD3C-62D890D2AB41}" dt="2023-01-26T07:43:17.966" v="5842" actId="478"/>
          <ac:spMkLst>
            <pc:docMk/>
            <pc:sldMk cId="2828335016" sldId="624"/>
            <ac:spMk id="2" creationId="{475C7351-DC8E-3490-EB05-DBF4756C834F}"/>
          </ac:spMkLst>
        </pc:spChg>
        <pc:spChg chg="mod ord">
          <ac:chgData name="Matthieu De Mari" userId="dfb708c9-d8dc-439f-9a3b-c772bf4a311c" providerId="ADAL" clId="{1FE71F4D-2AFD-4838-AD3C-62D890D2AB41}" dt="2023-01-26T07:43:15.729" v="5841" actId="700"/>
          <ac:spMkLst>
            <pc:docMk/>
            <pc:sldMk cId="2828335016" sldId="624"/>
            <ac:spMk id="4" creationId="{01810534-81B5-CA2F-921A-3DA24316B131}"/>
          </ac:spMkLst>
        </pc:spChg>
        <pc:spChg chg="mod ord">
          <ac:chgData name="Matthieu De Mari" userId="dfb708c9-d8dc-439f-9a3b-c772bf4a311c" providerId="ADAL" clId="{1FE71F4D-2AFD-4838-AD3C-62D890D2AB41}" dt="2023-01-26T07:53:48.068" v="6583" actId="20577"/>
          <ac:spMkLst>
            <pc:docMk/>
            <pc:sldMk cId="2828335016" sldId="624"/>
            <ac:spMk id="5" creationId="{0A7B0056-41D4-B489-229E-8C898A3A5904}"/>
          </ac:spMkLst>
        </pc:spChg>
        <pc:spChg chg="add mod">
          <ac:chgData name="Matthieu De Mari" userId="dfb708c9-d8dc-439f-9a3b-c772bf4a311c" providerId="ADAL" clId="{1FE71F4D-2AFD-4838-AD3C-62D890D2AB41}" dt="2023-01-26T08:00:57.183" v="6831" actId="20577"/>
          <ac:spMkLst>
            <pc:docMk/>
            <pc:sldMk cId="2828335016" sldId="624"/>
            <ac:spMk id="7" creationId="{648D8A51-6157-545F-8895-E79A87FDEE0A}"/>
          </ac:spMkLst>
        </pc:spChg>
        <pc:picChg chg="add mod">
          <ac:chgData name="Matthieu De Mari" userId="dfb708c9-d8dc-439f-9a3b-c772bf4a311c" providerId="ADAL" clId="{1FE71F4D-2AFD-4838-AD3C-62D890D2AB41}" dt="2023-01-27T09:00:09.237" v="17172"/>
          <ac:picMkLst>
            <pc:docMk/>
            <pc:sldMk cId="2828335016" sldId="624"/>
            <ac:picMk id="2" creationId="{793B7BC8-882F-581A-E6FF-F7A614103024}"/>
          </ac:picMkLst>
        </pc:picChg>
        <pc:picChg chg="add del mod">
          <ac:chgData name="Matthieu De Mari" userId="dfb708c9-d8dc-439f-9a3b-c772bf4a311c" providerId="ADAL" clId="{1FE71F4D-2AFD-4838-AD3C-62D890D2AB41}" dt="2023-01-27T09:00:08.999" v="17171" actId="478"/>
          <ac:picMkLst>
            <pc:docMk/>
            <pc:sldMk cId="2828335016" sldId="624"/>
            <ac:picMk id="6" creationId="{123856EC-AB44-23F3-5A04-0FA83290AF44}"/>
          </ac:picMkLst>
        </pc:picChg>
      </pc:sldChg>
      <pc:sldChg chg="addSp delSp modSp new mod">
        <pc:chgData name="Matthieu De Mari" userId="dfb708c9-d8dc-439f-9a3b-c772bf4a311c" providerId="ADAL" clId="{1FE71F4D-2AFD-4838-AD3C-62D890D2AB41}" dt="2023-01-26T08:09:45.303" v="7523" actId="20577"/>
        <pc:sldMkLst>
          <pc:docMk/>
          <pc:sldMk cId="739961688" sldId="625"/>
        </pc:sldMkLst>
        <pc:spChg chg="del">
          <ac:chgData name="Matthieu De Mari" userId="dfb708c9-d8dc-439f-9a3b-c772bf4a311c" providerId="ADAL" clId="{1FE71F4D-2AFD-4838-AD3C-62D890D2AB41}" dt="2023-01-26T08:06:28.471" v="7304" actId="478"/>
          <ac:spMkLst>
            <pc:docMk/>
            <pc:sldMk cId="739961688" sldId="625"/>
            <ac:spMk id="2" creationId="{DA36060B-A36C-3670-062F-6F13468D02F8}"/>
          </ac:spMkLst>
        </pc:spChg>
        <pc:spChg chg="del">
          <ac:chgData name="Matthieu De Mari" userId="dfb708c9-d8dc-439f-9a3b-c772bf4a311c" providerId="ADAL" clId="{1FE71F4D-2AFD-4838-AD3C-62D890D2AB41}" dt="2023-01-26T08:06:27.437" v="7303" actId="478"/>
          <ac:spMkLst>
            <pc:docMk/>
            <pc:sldMk cId="739961688" sldId="625"/>
            <ac:spMk id="3" creationId="{0291AE66-0DD7-93AC-62A2-E8195F38A404}"/>
          </ac:spMkLst>
        </pc:spChg>
        <pc:spChg chg="add mod">
          <ac:chgData name="Matthieu De Mari" userId="dfb708c9-d8dc-439f-9a3b-c772bf4a311c" providerId="ADAL" clId="{1FE71F4D-2AFD-4838-AD3C-62D890D2AB41}" dt="2023-01-26T08:07:01.022" v="7311" actId="14100"/>
          <ac:spMkLst>
            <pc:docMk/>
            <pc:sldMk cId="739961688" sldId="625"/>
            <ac:spMk id="6" creationId="{2F4AD158-7D5E-1015-C387-0AE1C10AFA03}"/>
          </ac:spMkLst>
        </pc:spChg>
        <pc:spChg chg="add mod">
          <ac:chgData name="Matthieu De Mari" userId="dfb708c9-d8dc-439f-9a3b-c772bf4a311c" providerId="ADAL" clId="{1FE71F4D-2AFD-4838-AD3C-62D890D2AB41}" dt="2023-01-26T08:09:45.303" v="7523" actId="20577"/>
          <ac:spMkLst>
            <pc:docMk/>
            <pc:sldMk cId="739961688" sldId="625"/>
            <ac:spMk id="7" creationId="{FE76E93B-C174-ABC8-A6FE-29540C96E6EB}"/>
          </ac:spMkLst>
        </pc:spChg>
        <pc:picChg chg="add mod">
          <ac:chgData name="Matthieu De Mari" userId="dfb708c9-d8dc-439f-9a3b-c772bf4a311c" providerId="ADAL" clId="{1FE71F4D-2AFD-4838-AD3C-62D890D2AB41}" dt="2023-01-26T08:09:40.868" v="7521" actId="1076"/>
          <ac:picMkLst>
            <pc:docMk/>
            <pc:sldMk cId="739961688" sldId="625"/>
            <ac:picMk id="5" creationId="{8891CCFA-1F42-5501-E7E9-5580E92B4B82}"/>
          </ac:picMkLst>
        </pc:picChg>
      </pc:sldChg>
      <pc:sldChg chg="addSp delSp modSp add mod">
        <pc:chgData name="Matthieu De Mari" userId="dfb708c9-d8dc-439f-9a3b-c772bf4a311c" providerId="ADAL" clId="{1FE71F4D-2AFD-4838-AD3C-62D890D2AB41}" dt="2023-01-26T08:09:52.309" v="7527" actId="5793"/>
        <pc:sldMkLst>
          <pc:docMk/>
          <pc:sldMk cId="1370451381" sldId="626"/>
        </pc:sldMkLst>
        <pc:spChg chg="del mod">
          <ac:chgData name="Matthieu De Mari" userId="dfb708c9-d8dc-439f-9a3b-c772bf4a311c" providerId="ADAL" clId="{1FE71F4D-2AFD-4838-AD3C-62D890D2AB41}" dt="2023-01-26T08:08:12.399" v="7381" actId="478"/>
          <ac:spMkLst>
            <pc:docMk/>
            <pc:sldMk cId="1370451381" sldId="626"/>
            <ac:spMk id="6" creationId="{2F4AD158-7D5E-1015-C387-0AE1C10AFA03}"/>
          </ac:spMkLst>
        </pc:spChg>
        <pc:spChg chg="mod">
          <ac:chgData name="Matthieu De Mari" userId="dfb708c9-d8dc-439f-9a3b-c772bf4a311c" providerId="ADAL" clId="{1FE71F4D-2AFD-4838-AD3C-62D890D2AB41}" dt="2023-01-26T08:09:52.309" v="7527" actId="5793"/>
          <ac:spMkLst>
            <pc:docMk/>
            <pc:sldMk cId="1370451381" sldId="626"/>
            <ac:spMk id="7" creationId="{FE76E93B-C174-ABC8-A6FE-29540C96E6EB}"/>
          </ac:spMkLst>
        </pc:spChg>
        <pc:picChg chg="add mod ord">
          <ac:chgData name="Matthieu De Mari" userId="dfb708c9-d8dc-439f-9a3b-c772bf4a311c" providerId="ADAL" clId="{1FE71F4D-2AFD-4838-AD3C-62D890D2AB41}" dt="2023-01-26T08:08:08.633" v="7379" actId="14100"/>
          <ac:picMkLst>
            <pc:docMk/>
            <pc:sldMk cId="1370451381" sldId="626"/>
            <ac:picMk id="3" creationId="{6036DDD0-C777-0E27-0E36-0DB70DE74CD1}"/>
          </ac:picMkLst>
        </pc:picChg>
        <pc:picChg chg="del">
          <ac:chgData name="Matthieu De Mari" userId="dfb708c9-d8dc-439f-9a3b-c772bf4a311c" providerId="ADAL" clId="{1FE71F4D-2AFD-4838-AD3C-62D890D2AB41}" dt="2023-01-26T08:07:19.750" v="7370" actId="478"/>
          <ac:picMkLst>
            <pc:docMk/>
            <pc:sldMk cId="1370451381" sldId="626"/>
            <ac:picMk id="5" creationId="{8891CCFA-1F42-5501-E7E9-5580E92B4B82}"/>
          </ac:picMkLst>
        </pc:picChg>
      </pc:sldChg>
      <pc:sldChg chg="addSp delSp modSp new mod modClrScheme chgLayout">
        <pc:chgData name="Matthieu De Mari" userId="dfb708c9-d8dc-439f-9a3b-c772bf4a311c" providerId="ADAL" clId="{1FE71F4D-2AFD-4838-AD3C-62D890D2AB41}" dt="2023-01-27T08:59:49.033" v="17157" actId="20577"/>
        <pc:sldMkLst>
          <pc:docMk/>
          <pc:sldMk cId="2143533983" sldId="627"/>
        </pc:sldMkLst>
        <pc:spChg chg="mod ord">
          <ac:chgData name="Matthieu De Mari" userId="dfb708c9-d8dc-439f-9a3b-c772bf4a311c" providerId="ADAL" clId="{1FE71F4D-2AFD-4838-AD3C-62D890D2AB41}" dt="2023-01-26T08:20:02.700" v="8004" actId="700"/>
          <ac:spMkLst>
            <pc:docMk/>
            <pc:sldMk cId="2143533983" sldId="627"/>
            <ac:spMk id="2" creationId="{EBCBA9EE-E5AB-7C1E-3027-EAE381B1A16F}"/>
          </ac:spMkLst>
        </pc:spChg>
        <pc:spChg chg="del mod ord">
          <ac:chgData name="Matthieu De Mari" userId="dfb708c9-d8dc-439f-9a3b-c772bf4a311c" providerId="ADAL" clId="{1FE71F4D-2AFD-4838-AD3C-62D890D2AB41}" dt="2023-01-26T08:20:02.700" v="8004" actId="700"/>
          <ac:spMkLst>
            <pc:docMk/>
            <pc:sldMk cId="2143533983" sldId="627"/>
            <ac:spMk id="3" creationId="{8C74248C-969E-044C-67FF-D6DA0EDA1538}"/>
          </ac:spMkLst>
        </pc:spChg>
        <pc:spChg chg="add mod ord">
          <ac:chgData name="Matthieu De Mari" userId="dfb708c9-d8dc-439f-9a3b-c772bf4a311c" providerId="ADAL" clId="{1FE71F4D-2AFD-4838-AD3C-62D890D2AB41}" dt="2023-01-27T08:59:29.530" v="17144" actId="27636"/>
          <ac:spMkLst>
            <pc:docMk/>
            <pc:sldMk cId="2143533983" sldId="627"/>
            <ac:spMk id="4" creationId="{B7587BF6-A3C3-923A-CFAC-92467ED1C20A}"/>
          </ac:spMkLst>
        </pc:spChg>
        <pc:spChg chg="add mod ord">
          <ac:chgData name="Matthieu De Mari" userId="dfb708c9-d8dc-439f-9a3b-c772bf4a311c" providerId="ADAL" clId="{1FE71F4D-2AFD-4838-AD3C-62D890D2AB41}" dt="2023-01-27T08:59:49.033" v="17157" actId="20577"/>
          <ac:spMkLst>
            <pc:docMk/>
            <pc:sldMk cId="2143533983" sldId="627"/>
            <ac:spMk id="5" creationId="{1EB9408D-F386-3AF2-19A5-5BF432A0ABD5}"/>
          </ac:spMkLst>
        </pc:spChg>
      </pc:sldChg>
      <pc:sldChg chg="addSp delSp modSp new mod modClrScheme chgLayout">
        <pc:chgData name="Matthieu De Mari" userId="dfb708c9-d8dc-439f-9a3b-c772bf4a311c" providerId="ADAL" clId="{1FE71F4D-2AFD-4838-AD3C-62D890D2AB41}" dt="2023-01-26T09:07:40.994" v="11172" actId="313"/>
        <pc:sldMkLst>
          <pc:docMk/>
          <pc:sldMk cId="4194419191" sldId="628"/>
        </pc:sldMkLst>
        <pc:spChg chg="mod ord">
          <ac:chgData name="Matthieu De Mari" userId="dfb708c9-d8dc-439f-9a3b-c772bf4a311c" providerId="ADAL" clId="{1FE71F4D-2AFD-4838-AD3C-62D890D2AB41}" dt="2023-01-26T08:15:11.365" v="7606" actId="700"/>
          <ac:spMkLst>
            <pc:docMk/>
            <pc:sldMk cId="4194419191" sldId="628"/>
            <ac:spMk id="2" creationId="{7758C663-EEE1-B1E2-276D-3A81CA0C7444}"/>
          </ac:spMkLst>
        </pc:spChg>
        <pc:spChg chg="mod ord">
          <ac:chgData name="Matthieu De Mari" userId="dfb708c9-d8dc-439f-9a3b-c772bf4a311c" providerId="ADAL" clId="{1FE71F4D-2AFD-4838-AD3C-62D890D2AB41}" dt="2023-01-26T09:07:31.262" v="11165" actId="20577"/>
          <ac:spMkLst>
            <pc:docMk/>
            <pc:sldMk cId="4194419191" sldId="628"/>
            <ac:spMk id="3" creationId="{BF44B0CF-0CAC-3504-7AB3-559E76A4A1BC}"/>
          </ac:spMkLst>
        </pc:spChg>
        <pc:spChg chg="add mod ord">
          <ac:chgData name="Matthieu De Mari" userId="dfb708c9-d8dc-439f-9a3b-c772bf4a311c" providerId="ADAL" clId="{1FE71F4D-2AFD-4838-AD3C-62D890D2AB41}" dt="2023-01-26T09:07:40.994" v="11172" actId="313"/>
          <ac:spMkLst>
            <pc:docMk/>
            <pc:sldMk cId="4194419191" sldId="628"/>
            <ac:spMk id="4" creationId="{7A4AB427-F8D7-DB85-4E07-2BF6BB0FE9E9}"/>
          </ac:spMkLst>
        </pc:spChg>
        <pc:picChg chg="add del">
          <ac:chgData name="Matthieu De Mari" userId="dfb708c9-d8dc-439f-9a3b-c772bf4a311c" providerId="ADAL" clId="{1FE71F4D-2AFD-4838-AD3C-62D890D2AB41}" dt="2023-01-26T08:15:15.737" v="7608" actId="21"/>
          <ac:picMkLst>
            <pc:docMk/>
            <pc:sldMk cId="4194419191" sldId="628"/>
            <ac:picMk id="6" creationId="{818F5E71-0C4D-D6EC-AA5D-3B7405E70674}"/>
          </ac:picMkLst>
        </pc:picChg>
      </pc:sldChg>
      <pc:sldChg chg="addSp delSp modSp new mod modClrScheme chgLayout">
        <pc:chgData name="Matthieu De Mari" userId="dfb708c9-d8dc-439f-9a3b-c772bf4a311c" providerId="ADAL" clId="{1FE71F4D-2AFD-4838-AD3C-62D890D2AB41}" dt="2023-01-26T08:54:45.224" v="10621" actId="14100"/>
        <pc:sldMkLst>
          <pc:docMk/>
          <pc:sldMk cId="971053656" sldId="629"/>
        </pc:sldMkLst>
        <pc:spChg chg="del">
          <ac:chgData name="Matthieu De Mari" userId="dfb708c9-d8dc-439f-9a3b-c772bf4a311c" providerId="ADAL" clId="{1FE71F4D-2AFD-4838-AD3C-62D890D2AB41}" dt="2023-01-26T08:15:21.579" v="7610" actId="700"/>
          <ac:spMkLst>
            <pc:docMk/>
            <pc:sldMk cId="971053656" sldId="629"/>
            <ac:spMk id="2" creationId="{9BB2C38A-8A20-8F25-6ED3-D1232B9E8632}"/>
          </ac:spMkLst>
        </pc:spChg>
        <pc:spChg chg="del">
          <ac:chgData name="Matthieu De Mari" userId="dfb708c9-d8dc-439f-9a3b-c772bf4a311c" providerId="ADAL" clId="{1FE71F4D-2AFD-4838-AD3C-62D890D2AB41}" dt="2023-01-26T08:15:21.579" v="7610" actId="700"/>
          <ac:spMkLst>
            <pc:docMk/>
            <pc:sldMk cId="971053656" sldId="629"/>
            <ac:spMk id="3" creationId="{F8BAAF3C-212A-AA0C-E663-D8FC4BCDCC03}"/>
          </ac:spMkLst>
        </pc:spChg>
        <pc:spChg chg="del">
          <ac:chgData name="Matthieu De Mari" userId="dfb708c9-d8dc-439f-9a3b-c772bf4a311c" providerId="ADAL" clId="{1FE71F4D-2AFD-4838-AD3C-62D890D2AB41}" dt="2023-01-26T08:15:21.579" v="7610" actId="700"/>
          <ac:spMkLst>
            <pc:docMk/>
            <pc:sldMk cId="971053656" sldId="629"/>
            <ac:spMk id="4" creationId="{ED50EE4C-A483-E56C-8A7E-FBDB2C48555C}"/>
          </ac:spMkLst>
        </pc:spChg>
        <pc:spChg chg="add mod">
          <ac:chgData name="Matthieu De Mari" userId="dfb708c9-d8dc-439f-9a3b-c772bf4a311c" providerId="ADAL" clId="{1FE71F4D-2AFD-4838-AD3C-62D890D2AB41}" dt="2023-01-26T08:15:48.184" v="7656" actId="20577"/>
          <ac:spMkLst>
            <pc:docMk/>
            <pc:sldMk cId="971053656" sldId="629"/>
            <ac:spMk id="6" creationId="{3496B047-FE4B-02B4-2F6C-F3B2C6307654}"/>
          </ac:spMkLst>
        </pc:spChg>
        <pc:spChg chg="add mod">
          <ac:chgData name="Matthieu De Mari" userId="dfb708c9-d8dc-439f-9a3b-c772bf4a311c" providerId="ADAL" clId="{1FE71F4D-2AFD-4838-AD3C-62D890D2AB41}" dt="2023-01-26T08:54:45.224" v="10621" actId="14100"/>
          <ac:spMkLst>
            <pc:docMk/>
            <pc:sldMk cId="971053656" sldId="629"/>
            <ac:spMk id="7" creationId="{0CBB97A8-C359-6DD7-31D3-72C2EF806F40}"/>
          </ac:spMkLst>
        </pc:spChg>
        <pc:picChg chg="add mod">
          <ac:chgData name="Matthieu De Mari" userId="dfb708c9-d8dc-439f-9a3b-c772bf4a311c" providerId="ADAL" clId="{1FE71F4D-2AFD-4838-AD3C-62D890D2AB41}" dt="2023-01-26T08:15:22.089" v="7611"/>
          <ac:picMkLst>
            <pc:docMk/>
            <pc:sldMk cId="971053656" sldId="629"/>
            <ac:picMk id="5" creationId="{CC4CAD86-DB4B-89D9-5D1E-578BAA307FAF}"/>
          </ac:picMkLst>
        </pc:picChg>
      </pc:sldChg>
      <pc:sldChg chg="addSp modSp new mod ord">
        <pc:chgData name="Matthieu De Mari" userId="dfb708c9-d8dc-439f-9a3b-c772bf4a311c" providerId="ADAL" clId="{1FE71F4D-2AFD-4838-AD3C-62D890D2AB41}" dt="2023-01-26T08:54:57.358" v="10626" actId="14100"/>
        <pc:sldMkLst>
          <pc:docMk/>
          <pc:sldMk cId="3481962592" sldId="630"/>
        </pc:sldMkLst>
        <pc:spChg chg="add mod">
          <ac:chgData name="Matthieu De Mari" userId="dfb708c9-d8dc-439f-9a3b-c772bf4a311c" providerId="ADAL" clId="{1FE71F4D-2AFD-4838-AD3C-62D890D2AB41}" dt="2023-01-26T08:49:32.719" v="9907" actId="1076"/>
          <ac:spMkLst>
            <pc:docMk/>
            <pc:sldMk cId="3481962592" sldId="630"/>
            <ac:spMk id="4" creationId="{4ABDFEF4-C645-770F-48AD-284A551D0C76}"/>
          </ac:spMkLst>
        </pc:spChg>
        <pc:spChg chg="add mod">
          <ac:chgData name="Matthieu De Mari" userId="dfb708c9-d8dc-439f-9a3b-c772bf4a311c" providerId="ADAL" clId="{1FE71F4D-2AFD-4838-AD3C-62D890D2AB41}" dt="2023-01-26T08:54:57.358" v="10626" actId="14100"/>
          <ac:spMkLst>
            <pc:docMk/>
            <pc:sldMk cId="3481962592" sldId="630"/>
            <ac:spMk id="5" creationId="{AA933878-6696-05E5-6E37-71288C3EEE93}"/>
          </ac:spMkLst>
        </pc:spChg>
        <pc:picChg chg="add mod">
          <ac:chgData name="Matthieu De Mari" userId="dfb708c9-d8dc-439f-9a3b-c772bf4a311c" providerId="ADAL" clId="{1FE71F4D-2AFD-4838-AD3C-62D890D2AB41}" dt="2023-01-26T08:54:51.498" v="10624" actId="1076"/>
          <ac:picMkLst>
            <pc:docMk/>
            <pc:sldMk cId="3481962592" sldId="630"/>
            <ac:picMk id="3" creationId="{0D7E89AA-5484-676D-3509-34E562579B9F}"/>
          </ac:picMkLst>
        </pc:picChg>
      </pc:sldChg>
      <pc:sldChg chg="addSp delSp modSp add mod ord">
        <pc:chgData name="Matthieu De Mari" userId="dfb708c9-d8dc-439f-9a3b-c772bf4a311c" providerId="ADAL" clId="{1FE71F4D-2AFD-4838-AD3C-62D890D2AB41}" dt="2023-01-26T08:54:59.697" v="10627"/>
        <pc:sldMkLst>
          <pc:docMk/>
          <pc:sldMk cId="446899153" sldId="631"/>
        </pc:sldMkLst>
        <pc:spChg chg="mod">
          <ac:chgData name="Matthieu De Mari" userId="dfb708c9-d8dc-439f-9a3b-c772bf4a311c" providerId="ADAL" clId="{1FE71F4D-2AFD-4838-AD3C-62D890D2AB41}" dt="2023-01-26T08:49:36.831" v="9908" actId="1076"/>
          <ac:spMkLst>
            <pc:docMk/>
            <pc:sldMk cId="446899153" sldId="631"/>
            <ac:spMk id="4" creationId="{4ABDFEF4-C645-770F-48AD-284A551D0C76}"/>
          </ac:spMkLst>
        </pc:spChg>
        <pc:spChg chg="add mod">
          <ac:chgData name="Matthieu De Mari" userId="dfb708c9-d8dc-439f-9a3b-c772bf4a311c" providerId="ADAL" clId="{1FE71F4D-2AFD-4838-AD3C-62D890D2AB41}" dt="2023-01-26T08:54:59.697" v="10627"/>
          <ac:spMkLst>
            <pc:docMk/>
            <pc:sldMk cId="446899153" sldId="631"/>
            <ac:spMk id="6" creationId="{457509A6-755B-67B1-D5BB-567167C52606}"/>
          </ac:spMkLst>
        </pc:spChg>
        <pc:picChg chg="del">
          <ac:chgData name="Matthieu De Mari" userId="dfb708c9-d8dc-439f-9a3b-c772bf4a311c" providerId="ADAL" clId="{1FE71F4D-2AFD-4838-AD3C-62D890D2AB41}" dt="2023-01-26T08:27:22.201" v="8437" actId="478"/>
          <ac:picMkLst>
            <pc:docMk/>
            <pc:sldMk cId="446899153" sldId="631"/>
            <ac:picMk id="3" creationId="{0D7E89AA-5484-676D-3509-34E562579B9F}"/>
          </ac:picMkLst>
        </pc:picChg>
        <pc:picChg chg="add ord">
          <ac:chgData name="Matthieu De Mari" userId="dfb708c9-d8dc-439f-9a3b-c772bf4a311c" providerId="ADAL" clId="{1FE71F4D-2AFD-4838-AD3C-62D890D2AB41}" dt="2023-01-26T08:27:36.787" v="8440" actId="171"/>
          <ac:picMkLst>
            <pc:docMk/>
            <pc:sldMk cId="446899153" sldId="631"/>
            <ac:picMk id="5" creationId="{042C8617-9E53-015A-8692-88273CD90EE2}"/>
          </ac:picMkLst>
        </pc:picChg>
      </pc:sldChg>
      <pc:sldChg chg="addSp modSp new mod">
        <pc:chgData name="Matthieu De Mari" userId="dfb708c9-d8dc-439f-9a3b-c772bf4a311c" providerId="ADAL" clId="{1FE71F4D-2AFD-4838-AD3C-62D890D2AB41}" dt="2023-01-26T09:09:32.674" v="11187" actId="20577"/>
        <pc:sldMkLst>
          <pc:docMk/>
          <pc:sldMk cId="2108370273" sldId="632"/>
        </pc:sldMkLst>
        <pc:spChg chg="add mod">
          <ac:chgData name="Matthieu De Mari" userId="dfb708c9-d8dc-439f-9a3b-c772bf4a311c" providerId="ADAL" clId="{1FE71F4D-2AFD-4838-AD3C-62D890D2AB41}" dt="2023-01-26T09:09:32.674" v="11187" actId="20577"/>
          <ac:spMkLst>
            <pc:docMk/>
            <pc:sldMk cId="2108370273" sldId="632"/>
            <ac:spMk id="4" creationId="{748A84E3-E56D-689A-FE33-F385477C9C5D}"/>
          </ac:spMkLst>
        </pc:spChg>
        <pc:spChg chg="add mod">
          <ac:chgData name="Matthieu De Mari" userId="dfb708c9-d8dc-439f-9a3b-c772bf4a311c" providerId="ADAL" clId="{1FE71F4D-2AFD-4838-AD3C-62D890D2AB41}" dt="2023-01-26T08:55:13.048" v="10630" actId="14100"/>
          <ac:spMkLst>
            <pc:docMk/>
            <pc:sldMk cId="2108370273" sldId="632"/>
            <ac:spMk id="5" creationId="{6C5C14A7-07A6-A34C-6346-F44054CCC209}"/>
          </ac:spMkLst>
        </pc:spChg>
        <pc:picChg chg="add">
          <ac:chgData name="Matthieu De Mari" userId="dfb708c9-d8dc-439f-9a3b-c772bf4a311c" providerId="ADAL" clId="{1FE71F4D-2AFD-4838-AD3C-62D890D2AB41}" dt="2023-01-26T08:29:26.969" v="8503" actId="22"/>
          <ac:picMkLst>
            <pc:docMk/>
            <pc:sldMk cId="2108370273" sldId="632"/>
            <ac:picMk id="3" creationId="{CB4A10E8-C4A3-E1A4-CDC1-B47864CFB0DF}"/>
          </ac:picMkLst>
        </pc:picChg>
      </pc:sldChg>
      <pc:sldChg chg="addSp delSp modSp add mod chgLayout">
        <pc:chgData name="Matthieu De Mari" userId="dfb708c9-d8dc-439f-9a3b-c772bf4a311c" providerId="ADAL" clId="{1FE71F4D-2AFD-4838-AD3C-62D890D2AB41}" dt="2023-01-26T09:03:13.984" v="11115" actId="113"/>
        <pc:sldMkLst>
          <pc:docMk/>
          <pc:sldMk cId="1116604702" sldId="633"/>
        </pc:sldMkLst>
        <pc:spChg chg="mod ord">
          <ac:chgData name="Matthieu De Mari" userId="dfb708c9-d8dc-439f-9a3b-c772bf4a311c" providerId="ADAL" clId="{1FE71F4D-2AFD-4838-AD3C-62D890D2AB41}" dt="2023-01-26T08:35:01.923" v="9042" actId="700"/>
          <ac:spMkLst>
            <pc:docMk/>
            <pc:sldMk cId="1116604702" sldId="633"/>
            <ac:spMk id="2" creationId="{7758C663-EEE1-B1E2-276D-3A81CA0C7444}"/>
          </ac:spMkLst>
        </pc:spChg>
        <pc:spChg chg="mod ord">
          <ac:chgData name="Matthieu De Mari" userId="dfb708c9-d8dc-439f-9a3b-c772bf4a311c" providerId="ADAL" clId="{1FE71F4D-2AFD-4838-AD3C-62D890D2AB41}" dt="2023-01-26T08:42:40.032" v="9559" actId="20577"/>
          <ac:spMkLst>
            <pc:docMk/>
            <pc:sldMk cId="1116604702" sldId="633"/>
            <ac:spMk id="3" creationId="{BF44B0CF-0CAC-3504-7AB3-559E76A4A1BC}"/>
          </ac:spMkLst>
        </pc:spChg>
        <pc:spChg chg="del mod">
          <ac:chgData name="Matthieu De Mari" userId="dfb708c9-d8dc-439f-9a3b-c772bf4a311c" providerId="ADAL" clId="{1FE71F4D-2AFD-4838-AD3C-62D890D2AB41}" dt="2023-01-26T08:32:37.111" v="8900" actId="478"/>
          <ac:spMkLst>
            <pc:docMk/>
            <pc:sldMk cId="1116604702" sldId="633"/>
            <ac:spMk id="4" creationId="{7A4AB427-F8D7-DB85-4E07-2BF6BB0FE9E9}"/>
          </ac:spMkLst>
        </pc:spChg>
        <pc:spChg chg="add mod ord">
          <ac:chgData name="Matthieu De Mari" userId="dfb708c9-d8dc-439f-9a3b-c772bf4a311c" providerId="ADAL" clId="{1FE71F4D-2AFD-4838-AD3C-62D890D2AB41}" dt="2023-01-26T09:03:13.984" v="11115" actId="113"/>
          <ac:spMkLst>
            <pc:docMk/>
            <pc:sldMk cId="1116604702" sldId="633"/>
            <ac:spMk id="5" creationId="{9F4ADEEE-8076-6BB7-C9A4-0291B185360A}"/>
          </ac:spMkLst>
        </pc:spChg>
        <pc:graphicFrameChg chg="add mod modGraphic">
          <ac:chgData name="Matthieu De Mari" userId="dfb708c9-d8dc-439f-9a3b-c772bf4a311c" providerId="ADAL" clId="{1FE71F4D-2AFD-4838-AD3C-62D890D2AB41}" dt="2023-01-26T09:02:22.390" v="10943" actId="20577"/>
          <ac:graphicFrameMkLst>
            <pc:docMk/>
            <pc:sldMk cId="1116604702" sldId="633"/>
            <ac:graphicFrameMk id="8" creationId="{E84BC276-639D-F75D-4745-DBA3526EDAAD}"/>
          </ac:graphicFrameMkLst>
        </pc:graphicFrameChg>
        <pc:picChg chg="add del mod">
          <ac:chgData name="Matthieu De Mari" userId="dfb708c9-d8dc-439f-9a3b-c772bf4a311c" providerId="ADAL" clId="{1FE71F4D-2AFD-4838-AD3C-62D890D2AB41}" dt="2023-01-26T09:00:37.012" v="10726" actId="478"/>
          <ac:picMkLst>
            <pc:docMk/>
            <pc:sldMk cId="1116604702" sldId="633"/>
            <ac:picMk id="7" creationId="{F4E3F8CF-9E64-FE70-50B8-E9152DC86C5D}"/>
          </ac:picMkLst>
        </pc:picChg>
      </pc:sldChg>
      <pc:sldChg chg="addSp delSp modSp add mod">
        <pc:chgData name="Matthieu De Mari" userId="dfb708c9-d8dc-439f-9a3b-c772bf4a311c" providerId="ADAL" clId="{1FE71F4D-2AFD-4838-AD3C-62D890D2AB41}" dt="2023-01-26T08:47:42.775" v="9799" actId="1076"/>
        <pc:sldMkLst>
          <pc:docMk/>
          <pc:sldMk cId="2709894763" sldId="634"/>
        </pc:sldMkLst>
        <pc:spChg chg="mod">
          <ac:chgData name="Matthieu De Mari" userId="dfb708c9-d8dc-439f-9a3b-c772bf4a311c" providerId="ADAL" clId="{1FE71F4D-2AFD-4838-AD3C-62D890D2AB41}" dt="2023-01-26T08:42:11.425" v="9556" actId="20577"/>
          <ac:spMkLst>
            <pc:docMk/>
            <pc:sldMk cId="2709894763" sldId="634"/>
            <ac:spMk id="4" creationId="{01810534-81B5-CA2F-921A-3DA24316B131}"/>
          </ac:spMkLst>
        </pc:spChg>
        <pc:spChg chg="mod">
          <ac:chgData name="Matthieu De Mari" userId="dfb708c9-d8dc-439f-9a3b-c772bf4a311c" providerId="ADAL" clId="{1FE71F4D-2AFD-4838-AD3C-62D890D2AB41}" dt="2023-01-26T08:37:54.183" v="9253" actId="20577"/>
          <ac:spMkLst>
            <pc:docMk/>
            <pc:sldMk cId="2709894763" sldId="634"/>
            <ac:spMk id="5" creationId="{0A7B0056-41D4-B489-229E-8C898A3A5904}"/>
          </ac:spMkLst>
        </pc:spChg>
        <pc:spChg chg="del">
          <ac:chgData name="Matthieu De Mari" userId="dfb708c9-d8dc-439f-9a3b-c772bf4a311c" providerId="ADAL" clId="{1FE71F4D-2AFD-4838-AD3C-62D890D2AB41}" dt="2023-01-26T08:37:58.483" v="9254" actId="478"/>
          <ac:spMkLst>
            <pc:docMk/>
            <pc:sldMk cId="2709894763" sldId="634"/>
            <ac:spMk id="7" creationId="{648D8A51-6157-545F-8895-E79A87FDEE0A}"/>
          </ac:spMkLst>
        </pc:spChg>
        <pc:picChg chg="add mod">
          <ac:chgData name="Matthieu De Mari" userId="dfb708c9-d8dc-439f-9a3b-c772bf4a311c" providerId="ADAL" clId="{1FE71F4D-2AFD-4838-AD3C-62D890D2AB41}" dt="2023-01-26T08:47:42.775" v="9799" actId="1076"/>
          <ac:picMkLst>
            <pc:docMk/>
            <pc:sldMk cId="2709894763" sldId="634"/>
            <ac:picMk id="3" creationId="{3C63FF38-A4C6-F36C-00C0-E82E71ED9326}"/>
          </ac:picMkLst>
        </pc:picChg>
        <pc:picChg chg="del mod">
          <ac:chgData name="Matthieu De Mari" userId="dfb708c9-d8dc-439f-9a3b-c772bf4a311c" providerId="ADAL" clId="{1FE71F4D-2AFD-4838-AD3C-62D890D2AB41}" dt="2023-01-26T08:44:31.537" v="9796" actId="478"/>
          <ac:picMkLst>
            <pc:docMk/>
            <pc:sldMk cId="2709894763" sldId="634"/>
            <ac:picMk id="6" creationId="{123856EC-AB44-23F3-5A04-0FA83290AF44}"/>
          </ac:picMkLst>
        </pc:picChg>
      </pc:sldChg>
      <pc:sldChg chg="addSp delSp modSp new mod">
        <pc:chgData name="Matthieu De Mari" userId="dfb708c9-d8dc-439f-9a3b-c772bf4a311c" providerId="ADAL" clId="{1FE71F4D-2AFD-4838-AD3C-62D890D2AB41}" dt="2023-01-26T09:08:08.548" v="11173" actId="113"/>
        <pc:sldMkLst>
          <pc:docMk/>
          <pc:sldMk cId="2464844892" sldId="635"/>
        </pc:sldMkLst>
        <pc:spChg chg="mod">
          <ac:chgData name="Matthieu De Mari" userId="dfb708c9-d8dc-439f-9a3b-c772bf4a311c" providerId="ADAL" clId="{1FE71F4D-2AFD-4838-AD3C-62D890D2AB41}" dt="2023-01-26T08:38:36.594" v="9298" actId="20577"/>
          <ac:spMkLst>
            <pc:docMk/>
            <pc:sldMk cId="2464844892" sldId="635"/>
            <ac:spMk id="2" creationId="{E9576F42-1773-A12E-37C5-7C487099B62D}"/>
          </ac:spMkLst>
        </pc:spChg>
        <pc:spChg chg="add del mod">
          <ac:chgData name="Matthieu De Mari" userId="dfb708c9-d8dc-439f-9a3b-c772bf4a311c" providerId="ADAL" clId="{1FE71F4D-2AFD-4838-AD3C-62D890D2AB41}" dt="2023-01-26T09:08:08.548" v="11173" actId="113"/>
          <ac:spMkLst>
            <pc:docMk/>
            <pc:sldMk cId="2464844892" sldId="635"/>
            <ac:spMk id="3" creationId="{A94B8BB6-D04B-5A34-E313-329C5FD8A725}"/>
          </ac:spMkLst>
        </pc:spChg>
        <pc:spChg chg="del">
          <ac:chgData name="Matthieu De Mari" userId="dfb708c9-d8dc-439f-9a3b-c772bf4a311c" providerId="ADAL" clId="{1FE71F4D-2AFD-4838-AD3C-62D890D2AB41}" dt="2023-01-26T08:38:38.916" v="9299" actId="478"/>
          <ac:spMkLst>
            <pc:docMk/>
            <pc:sldMk cId="2464844892" sldId="635"/>
            <ac:spMk id="4" creationId="{3616499B-9ACD-BD26-7C22-E21ABE99CE92}"/>
          </ac:spMkLst>
        </pc:spChg>
        <pc:picChg chg="add del mod">
          <ac:chgData name="Matthieu De Mari" userId="dfb708c9-d8dc-439f-9a3b-c772bf4a311c" providerId="ADAL" clId="{1FE71F4D-2AFD-4838-AD3C-62D890D2AB41}" dt="2023-01-26T08:38:41.316" v="9301"/>
          <ac:picMkLst>
            <pc:docMk/>
            <pc:sldMk cId="2464844892" sldId="635"/>
            <ac:picMk id="6" creationId="{AA61788B-A9A6-2F89-FA3E-E64106ED4310}"/>
          </ac:picMkLst>
        </pc:picChg>
        <pc:picChg chg="add mod">
          <ac:chgData name="Matthieu De Mari" userId="dfb708c9-d8dc-439f-9a3b-c772bf4a311c" providerId="ADAL" clId="{1FE71F4D-2AFD-4838-AD3C-62D890D2AB41}" dt="2023-01-26T08:39:17.915" v="9425" actId="1076"/>
          <ac:picMkLst>
            <pc:docMk/>
            <pc:sldMk cId="2464844892" sldId="635"/>
            <ac:picMk id="8" creationId="{E082570C-A706-34E0-1D29-8DC25B372083}"/>
          </ac:picMkLst>
        </pc:picChg>
      </pc:sldChg>
      <pc:sldChg chg="modSp add mod">
        <pc:chgData name="Matthieu De Mari" userId="dfb708c9-d8dc-439f-9a3b-c772bf4a311c" providerId="ADAL" clId="{1FE71F4D-2AFD-4838-AD3C-62D890D2AB41}" dt="2023-01-26T09:09:01.970" v="11181" actId="14100"/>
        <pc:sldMkLst>
          <pc:docMk/>
          <pc:sldMk cId="283574109" sldId="636"/>
        </pc:sldMkLst>
        <pc:spChg chg="mod">
          <ac:chgData name="Matthieu De Mari" userId="dfb708c9-d8dc-439f-9a3b-c772bf4a311c" providerId="ADAL" clId="{1FE71F4D-2AFD-4838-AD3C-62D890D2AB41}" dt="2023-01-26T09:08:50.026" v="11180" actId="27636"/>
          <ac:spMkLst>
            <pc:docMk/>
            <pc:sldMk cId="283574109" sldId="636"/>
            <ac:spMk id="3" creationId="{BF44B0CF-0CAC-3504-7AB3-559E76A4A1BC}"/>
          </ac:spMkLst>
        </pc:spChg>
        <pc:spChg chg="mod">
          <ac:chgData name="Matthieu De Mari" userId="dfb708c9-d8dc-439f-9a3b-c772bf4a311c" providerId="ADAL" clId="{1FE71F4D-2AFD-4838-AD3C-62D890D2AB41}" dt="2023-01-26T09:09:01.970" v="11181" actId="14100"/>
          <ac:spMkLst>
            <pc:docMk/>
            <pc:sldMk cId="283574109" sldId="636"/>
            <ac:spMk id="5" creationId="{9F4ADEEE-8076-6BB7-C9A4-0291B185360A}"/>
          </ac:spMkLst>
        </pc:spChg>
      </pc:sldChg>
      <pc:sldChg chg="addSp delSp modSp add mod chgLayout">
        <pc:chgData name="Matthieu De Mari" userId="dfb708c9-d8dc-439f-9a3b-c772bf4a311c" providerId="ADAL" clId="{1FE71F4D-2AFD-4838-AD3C-62D890D2AB41}" dt="2023-01-26T08:53:19.093" v="10543" actId="20577"/>
        <pc:sldMkLst>
          <pc:docMk/>
          <pc:sldMk cId="3136411561" sldId="637"/>
        </pc:sldMkLst>
        <pc:spChg chg="mod ord">
          <ac:chgData name="Matthieu De Mari" userId="dfb708c9-d8dc-439f-9a3b-c772bf4a311c" providerId="ADAL" clId="{1FE71F4D-2AFD-4838-AD3C-62D890D2AB41}" dt="2023-01-26T08:53:19.093" v="10543" actId="20577"/>
          <ac:spMkLst>
            <pc:docMk/>
            <pc:sldMk cId="3136411561" sldId="637"/>
            <ac:spMk id="2" creationId="{E9576F42-1773-A12E-37C5-7C487099B62D}"/>
          </ac:spMkLst>
        </pc:spChg>
        <pc:spChg chg="mod ord">
          <ac:chgData name="Matthieu De Mari" userId="dfb708c9-d8dc-439f-9a3b-c772bf4a311c" providerId="ADAL" clId="{1FE71F4D-2AFD-4838-AD3C-62D890D2AB41}" dt="2023-01-26T08:52:55.794" v="10491" actId="27636"/>
          <ac:spMkLst>
            <pc:docMk/>
            <pc:sldMk cId="3136411561" sldId="637"/>
            <ac:spMk id="3" creationId="{A94B8BB6-D04B-5A34-E313-329C5FD8A725}"/>
          </ac:spMkLst>
        </pc:spChg>
        <pc:spChg chg="add mod ord">
          <ac:chgData name="Matthieu De Mari" userId="dfb708c9-d8dc-439f-9a3b-c772bf4a311c" providerId="ADAL" clId="{1FE71F4D-2AFD-4838-AD3C-62D890D2AB41}" dt="2023-01-26T08:52:56.717" v="10492"/>
          <ac:spMkLst>
            <pc:docMk/>
            <pc:sldMk cId="3136411561" sldId="637"/>
            <ac:spMk id="4" creationId="{C2EA9E57-1CE4-58BA-21F8-958AC511922C}"/>
          </ac:spMkLst>
        </pc:spChg>
        <pc:picChg chg="del">
          <ac:chgData name="Matthieu De Mari" userId="dfb708c9-d8dc-439f-9a3b-c772bf4a311c" providerId="ADAL" clId="{1FE71F4D-2AFD-4838-AD3C-62D890D2AB41}" dt="2023-01-26T08:52:12.156" v="10401" actId="478"/>
          <ac:picMkLst>
            <pc:docMk/>
            <pc:sldMk cId="3136411561" sldId="637"/>
            <ac:picMk id="8" creationId="{E082570C-A706-34E0-1D29-8DC25B372083}"/>
          </ac:picMkLst>
        </pc:picChg>
      </pc:sldChg>
      <pc:sldChg chg="addSp delSp modSp add mod">
        <pc:chgData name="Matthieu De Mari" userId="dfb708c9-d8dc-439f-9a3b-c772bf4a311c" providerId="ADAL" clId="{1FE71F4D-2AFD-4838-AD3C-62D890D2AB41}" dt="2023-01-26T08:54:19.416" v="10616" actId="20577"/>
        <pc:sldMkLst>
          <pc:docMk/>
          <pc:sldMk cId="2999193099" sldId="638"/>
        </pc:sldMkLst>
        <pc:spChg chg="add del mod">
          <ac:chgData name="Matthieu De Mari" userId="dfb708c9-d8dc-439f-9a3b-c772bf4a311c" providerId="ADAL" clId="{1FE71F4D-2AFD-4838-AD3C-62D890D2AB41}" dt="2023-01-26T08:54:19.416" v="10616" actId="20577"/>
          <ac:spMkLst>
            <pc:docMk/>
            <pc:sldMk cId="2999193099" sldId="638"/>
            <ac:spMk id="7" creationId="{FE76E93B-C174-ABC8-A6FE-29540C96E6EB}"/>
          </ac:spMkLst>
        </pc:spChg>
      </pc:sldChg>
      <pc:sldChg chg="addSp delSp modSp new mod">
        <pc:chgData name="Matthieu De Mari" userId="dfb708c9-d8dc-439f-9a3b-c772bf4a311c" providerId="ADAL" clId="{1FE71F4D-2AFD-4838-AD3C-62D890D2AB41}" dt="2023-01-26T09:10:54.054" v="11253" actId="1076"/>
        <pc:sldMkLst>
          <pc:docMk/>
          <pc:sldMk cId="3336176760" sldId="639"/>
        </pc:sldMkLst>
        <pc:spChg chg="mod">
          <ac:chgData name="Matthieu De Mari" userId="dfb708c9-d8dc-439f-9a3b-c772bf4a311c" providerId="ADAL" clId="{1FE71F4D-2AFD-4838-AD3C-62D890D2AB41}" dt="2023-01-26T09:10:44.134" v="11248" actId="20577"/>
          <ac:spMkLst>
            <pc:docMk/>
            <pc:sldMk cId="3336176760" sldId="639"/>
            <ac:spMk id="2" creationId="{B349C3C8-8A51-B273-66E0-DC4571A6AA56}"/>
          </ac:spMkLst>
        </pc:spChg>
        <pc:spChg chg="del">
          <ac:chgData name="Matthieu De Mari" userId="dfb708c9-d8dc-439f-9a3b-c772bf4a311c" providerId="ADAL" clId="{1FE71F4D-2AFD-4838-AD3C-62D890D2AB41}" dt="2023-01-26T09:10:46.480" v="11249" actId="478"/>
          <ac:spMkLst>
            <pc:docMk/>
            <pc:sldMk cId="3336176760" sldId="639"/>
            <ac:spMk id="3" creationId="{1393847B-1653-8DCF-E9E4-1A330EDE6322}"/>
          </ac:spMkLst>
        </pc:spChg>
        <pc:picChg chg="add mod">
          <ac:chgData name="Matthieu De Mari" userId="dfb708c9-d8dc-439f-9a3b-c772bf4a311c" providerId="ADAL" clId="{1FE71F4D-2AFD-4838-AD3C-62D890D2AB41}" dt="2023-01-26T09:10:54.054" v="11253" actId="1076"/>
          <ac:picMkLst>
            <pc:docMk/>
            <pc:sldMk cId="3336176760" sldId="639"/>
            <ac:picMk id="5" creationId="{1F8FE79F-2E5A-D555-DA00-852D5A62A334}"/>
          </ac:picMkLst>
        </pc:picChg>
      </pc:sldChg>
      <pc:sldChg chg="addSp delSp modSp new mod modClrScheme chgLayout">
        <pc:chgData name="Matthieu De Mari" userId="dfb708c9-d8dc-439f-9a3b-c772bf4a311c" providerId="ADAL" clId="{1FE71F4D-2AFD-4838-AD3C-62D890D2AB41}" dt="2023-01-26T09:21:40.327" v="11598" actId="14100"/>
        <pc:sldMkLst>
          <pc:docMk/>
          <pc:sldMk cId="3352703959" sldId="640"/>
        </pc:sldMkLst>
        <pc:spChg chg="del">
          <ac:chgData name="Matthieu De Mari" userId="dfb708c9-d8dc-439f-9a3b-c772bf4a311c" providerId="ADAL" clId="{1FE71F4D-2AFD-4838-AD3C-62D890D2AB41}" dt="2023-01-26T09:20:01.794" v="11570" actId="700"/>
          <ac:spMkLst>
            <pc:docMk/>
            <pc:sldMk cId="3352703959" sldId="640"/>
            <ac:spMk id="2" creationId="{419496EF-CF0B-DD41-EBA6-619020B209AB}"/>
          </ac:spMkLst>
        </pc:spChg>
        <pc:spChg chg="del">
          <ac:chgData name="Matthieu De Mari" userId="dfb708c9-d8dc-439f-9a3b-c772bf4a311c" providerId="ADAL" clId="{1FE71F4D-2AFD-4838-AD3C-62D890D2AB41}" dt="2023-01-26T09:20:01.794" v="11570" actId="700"/>
          <ac:spMkLst>
            <pc:docMk/>
            <pc:sldMk cId="3352703959" sldId="640"/>
            <ac:spMk id="3" creationId="{7A31A472-A0AB-BFD0-40B8-B86FDDAA4A58}"/>
          </ac:spMkLst>
        </pc:spChg>
        <pc:spChg chg="del">
          <ac:chgData name="Matthieu De Mari" userId="dfb708c9-d8dc-439f-9a3b-c772bf4a311c" providerId="ADAL" clId="{1FE71F4D-2AFD-4838-AD3C-62D890D2AB41}" dt="2023-01-26T09:20:01.794" v="11570" actId="700"/>
          <ac:spMkLst>
            <pc:docMk/>
            <pc:sldMk cId="3352703959" sldId="640"/>
            <ac:spMk id="4" creationId="{BE6AB27E-7FAB-34D3-14CD-535B1831EB67}"/>
          </ac:spMkLst>
        </pc:spChg>
        <pc:spChg chg="add mod">
          <ac:chgData name="Matthieu De Mari" userId="dfb708c9-d8dc-439f-9a3b-c772bf4a311c" providerId="ADAL" clId="{1FE71F4D-2AFD-4838-AD3C-62D890D2AB41}" dt="2023-01-26T09:21:40.327" v="11598" actId="14100"/>
          <ac:spMkLst>
            <pc:docMk/>
            <pc:sldMk cId="3352703959" sldId="640"/>
            <ac:spMk id="7" creationId="{8055552E-6D7A-A036-218E-1A0E114AE400}"/>
          </ac:spMkLst>
        </pc:spChg>
        <pc:picChg chg="add">
          <ac:chgData name="Matthieu De Mari" userId="dfb708c9-d8dc-439f-9a3b-c772bf4a311c" providerId="ADAL" clId="{1FE71F4D-2AFD-4838-AD3C-62D890D2AB41}" dt="2023-01-26T09:20:02.586" v="11571" actId="22"/>
          <ac:picMkLst>
            <pc:docMk/>
            <pc:sldMk cId="3352703959" sldId="640"/>
            <ac:picMk id="6" creationId="{74844D88-026D-F76D-C8CE-4FD4A7E985E3}"/>
          </ac:picMkLst>
        </pc:picChg>
      </pc:sldChg>
      <pc:sldChg chg="addSp modSp new mod">
        <pc:chgData name="Matthieu De Mari" userId="dfb708c9-d8dc-439f-9a3b-c772bf4a311c" providerId="ADAL" clId="{1FE71F4D-2AFD-4838-AD3C-62D890D2AB41}" dt="2023-01-30T01:28:28.491" v="22754" actId="20577"/>
        <pc:sldMkLst>
          <pc:docMk/>
          <pc:sldMk cId="3269279707" sldId="641"/>
        </pc:sldMkLst>
        <pc:spChg chg="add mod">
          <ac:chgData name="Matthieu De Mari" userId="dfb708c9-d8dc-439f-9a3b-c772bf4a311c" providerId="ADAL" clId="{1FE71F4D-2AFD-4838-AD3C-62D890D2AB41}" dt="2023-01-30T01:28:28.491" v="22754" actId="20577"/>
          <ac:spMkLst>
            <pc:docMk/>
            <pc:sldMk cId="3269279707" sldId="641"/>
            <ac:spMk id="4" creationId="{DB727DFC-B7C8-21A1-A27E-3DC8BD3CEF90}"/>
          </ac:spMkLst>
        </pc:spChg>
        <pc:picChg chg="add">
          <ac:chgData name="Matthieu De Mari" userId="dfb708c9-d8dc-439f-9a3b-c772bf4a311c" providerId="ADAL" clId="{1FE71F4D-2AFD-4838-AD3C-62D890D2AB41}" dt="2023-01-26T09:20:30.711" v="11573" actId="22"/>
          <ac:picMkLst>
            <pc:docMk/>
            <pc:sldMk cId="3269279707" sldId="641"/>
            <ac:picMk id="3" creationId="{89449A9C-6232-3557-077A-732996A79EA3}"/>
          </ac:picMkLst>
        </pc:picChg>
      </pc:sldChg>
      <pc:sldChg chg="addSp modSp new mod">
        <pc:chgData name="Matthieu De Mari" userId="dfb708c9-d8dc-439f-9a3b-c772bf4a311c" providerId="ADAL" clId="{1FE71F4D-2AFD-4838-AD3C-62D890D2AB41}" dt="2023-01-27T09:02:05.530" v="17185" actId="14100"/>
        <pc:sldMkLst>
          <pc:docMk/>
          <pc:sldMk cId="2948259004" sldId="642"/>
        </pc:sldMkLst>
        <pc:spChg chg="add mod">
          <ac:chgData name="Matthieu De Mari" userId="dfb708c9-d8dc-439f-9a3b-c772bf4a311c" providerId="ADAL" clId="{1FE71F4D-2AFD-4838-AD3C-62D890D2AB41}" dt="2023-01-27T09:02:05.530" v="17185" actId="14100"/>
          <ac:spMkLst>
            <pc:docMk/>
            <pc:sldMk cId="2948259004" sldId="642"/>
            <ac:spMk id="4" creationId="{07ED02BD-2046-DB2E-B447-9B6CABBB7D53}"/>
          </ac:spMkLst>
        </pc:spChg>
        <pc:picChg chg="add">
          <ac:chgData name="Matthieu De Mari" userId="dfb708c9-d8dc-439f-9a3b-c772bf4a311c" providerId="ADAL" clId="{1FE71F4D-2AFD-4838-AD3C-62D890D2AB41}" dt="2023-01-26T09:20:47.115" v="11575" actId="22"/>
          <ac:picMkLst>
            <pc:docMk/>
            <pc:sldMk cId="2948259004" sldId="642"/>
            <ac:picMk id="3" creationId="{A814EA8F-74F9-325E-706F-E5D2E76683BD}"/>
          </ac:picMkLst>
        </pc:picChg>
      </pc:sldChg>
      <pc:sldChg chg="addSp delSp modSp new mod">
        <pc:chgData name="Matthieu De Mari" userId="dfb708c9-d8dc-439f-9a3b-c772bf4a311c" providerId="ADAL" clId="{1FE71F4D-2AFD-4838-AD3C-62D890D2AB41}" dt="2023-01-26T09:21:24.643" v="11584" actId="14100"/>
        <pc:sldMkLst>
          <pc:docMk/>
          <pc:sldMk cId="3839997861" sldId="643"/>
        </pc:sldMkLst>
        <pc:picChg chg="add del mod">
          <ac:chgData name="Matthieu De Mari" userId="dfb708c9-d8dc-439f-9a3b-c772bf4a311c" providerId="ADAL" clId="{1FE71F4D-2AFD-4838-AD3C-62D890D2AB41}" dt="2023-01-26T09:21:20.817" v="11581" actId="478"/>
          <ac:picMkLst>
            <pc:docMk/>
            <pc:sldMk cId="3839997861" sldId="643"/>
            <ac:picMk id="3" creationId="{657ADBC8-C3B9-AC1C-FABD-F03E8376CDFD}"/>
          </ac:picMkLst>
        </pc:picChg>
        <pc:picChg chg="add mod">
          <ac:chgData name="Matthieu De Mari" userId="dfb708c9-d8dc-439f-9a3b-c772bf4a311c" providerId="ADAL" clId="{1FE71F4D-2AFD-4838-AD3C-62D890D2AB41}" dt="2023-01-26T09:21:24.643" v="11584" actId="14100"/>
          <ac:picMkLst>
            <pc:docMk/>
            <pc:sldMk cId="3839997861" sldId="643"/>
            <ac:picMk id="5" creationId="{650D7ABD-3AC0-84F6-DAB7-236FE7B3AE92}"/>
          </ac:picMkLst>
        </pc:picChg>
      </pc:sldChg>
      <pc:sldChg chg="modSp add mod">
        <pc:chgData name="Matthieu De Mari" userId="dfb708c9-d8dc-439f-9a3b-c772bf4a311c" providerId="ADAL" clId="{1FE71F4D-2AFD-4838-AD3C-62D890D2AB41}" dt="2023-01-26T09:23:48.015" v="11868" actId="20577"/>
        <pc:sldMkLst>
          <pc:docMk/>
          <pc:sldMk cId="3061501488" sldId="644"/>
        </pc:sldMkLst>
        <pc:spChg chg="mod">
          <ac:chgData name="Matthieu De Mari" userId="dfb708c9-d8dc-439f-9a3b-c772bf4a311c" providerId="ADAL" clId="{1FE71F4D-2AFD-4838-AD3C-62D890D2AB41}" dt="2023-01-26T09:23:48.015" v="11868" actId="20577"/>
          <ac:spMkLst>
            <pc:docMk/>
            <pc:sldMk cId="3061501488" sldId="644"/>
            <ac:spMk id="2" creationId="{7758C663-EEE1-B1E2-276D-3A81CA0C7444}"/>
          </ac:spMkLst>
        </pc:spChg>
      </pc:sldChg>
      <pc:sldChg chg="addSp delSp modSp add mod">
        <pc:chgData name="Matthieu De Mari" userId="dfb708c9-d8dc-439f-9a3b-c772bf4a311c" providerId="ADAL" clId="{1FE71F4D-2AFD-4838-AD3C-62D890D2AB41}" dt="2023-01-27T09:00:05.765" v="17170" actId="1036"/>
        <pc:sldMkLst>
          <pc:docMk/>
          <pc:sldMk cId="3664711723" sldId="645"/>
        </pc:sldMkLst>
        <pc:spChg chg="mod">
          <ac:chgData name="Matthieu De Mari" userId="dfb708c9-d8dc-439f-9a3b-c772bf4a311c" providerId="ADAL" clId="{1FE71F4D-2AFD-4838-AD3C-62D890D2AB41}" dt="2023-01-27T09:00:03.604" v="17159" actId="20577"/>
          <ac:spMkLst>
            <pc:docMk/>
            <pc:sldMk cId="3664711723" sldId="645"/>
            <ac:spMk id="4" creationId="{01810534-81B5-CA2F-921A-3DA24316B131}"/>
          </ac:spMkLst>
        </pc:spChg>
        <pc:spChg chg="mod">
          <ac:chgData name="Matthieu De Mari" userId="dfb708c9-d8dc-439f-9a3b-c772bf4a311c" providerId="ADAL" clId="{1FE71F4D-2AFD-4838-AD3C-62D890D2AB41}" dt="2023-01-26T09:25:48.819" v="11920" actId="20577"/>
          <ac:spMkLst>
            <pc:docMk/>
            <pc:sldMk cId="3664711723" sldId="645"/>
            <ac:spMk id="5" creationId="{0A7B0056-41D4-B489-229E-8C898A3A5904}"/>
          </ac:spMkLst>
        </pc:spChg>
        <pc:spChg chg="add mod">
          <ac:chgData name="Matthieu De Mari" userId="dfb708c9-d8dc-439f-9a3b-c772bf4a311c" providerId="ADAL" clId="{1FE71F4D-2AFD-4838-AD3C-62D890D2AB41}" dt="2023-01-26T09:25:40.294" v="11917"/>
          <ac:spMkLst>
            <pc:docMk/>
            <pc:sldMk cId="3664711723" sldId="645"/>
            <ac:spMk id="6" creationId="{179A86A3-4E74-5350-E6AF-11BA7ADF5DD9}"/>
          </ac:spMkLst>
        </pc:spChg>
        <pc:picChg chg="add mod">
          <ac:chgData name="Matthieu De Mari" userId="dfb708c9-d8dc-439f-9a3b-c772bf4a311c" providerId="ADAL" clId="{1FE71F4D-2AFD-4838-AD3C-62D890D2AB41}" dt="2023-01-27T09:00:05.765" v="17170" actId="1036"/>
          <ac:picMkLst>
            <pc:docMk/>
            <pc:sldMk cId="3664711723" sldId="645"/>
            <ac:picMk id="2" creationId="{8AAAAB7B-B0FD-9EE8-B9DC-0C8B72706161}"/>
          </ac:picMkLst>
        </pc:picChg>
        <pc:picChg chg="del">
          <ac:chgData name="Matthieu De Mari" userId="dfb708c9-d8dc-439f-9a3b-c772bf4a311c" providerId="ADAL" clId="{1FE71F4D-2AFD-4838-AD3C-62D890D2AB41}" dt="2023-01-26T09:25:35.047" v="11916" actId="478"/>
          <ac:picMkLst>
            <pc:docMk/>
            <pc:sldMk cId="3664711723" sldId="645"/>
            <ac:picMk id="3" creationId="{3C63FF38-A4C6-F36C-00C0-E82E71ED9326}"/>
          </ac:picMkLst>
        </pc:picChg>
      </pc:sldChg>
      <pc:sldChg chg="addSp delSp modSp add mod ord modClrScheme chgLayout">
        <pc:chgData name="Matthieu De Mari" userId="dfb708c9-d8dc-439f-9a3b-c772bf4a311c" providerId="ADAL" clId="{1FE71F4D-2AFD-4838-AD3C-62D890D2AB41}" dt="2023-01-26T09:31:41.806" v="12195" actId="1076"/>
        <pc:sldMkLst>
          <pc:docMk/>
          <pc:sldMk cId="1098360026" sldId="646"/>
        </pc:sldMkLst>
        <pc:spChg chg="mod ord">
          <ac:chgData name="Matthieu De Mari" userId="dfb708c9-d8dc-439f-9a3b-c772bf4a311c" providerId="ADAL" clId="{1FE71F4D-2AFD-4838-AD3C-62D890D2AB41}" dt="2023-01-26T09:31:25.478" v="12192" actId="700"/>
          <ac:spMkLst>
            <pc:docMk/>
            <pc:sldMk cId="1098360026" sldId="646"/>
            <ac:spMk id="2" creationId="{C6EDB95A-6F54-1C8E-C7BF-34F5ECB6A00A}"/>
          </ac:spMkLst>
        </pc:spChg>
        <pc:spChg chg="add del mod ord">
          <ac:chgData name="Matthieu De Mari" userId="dfb708c9-d8dc-439f-9a3b-c772bf4a311c" providerId="ADAL" clId="{1FE71F4D-2AFD-4838-AD3C-62D890D2AB41}" dt="2023-01-26T09:31:15.899" v="12189" actId="700"/>
          <ac:spMkLst>
            <pc:docMk/>
            <pc:sldMk cId="1098360026" sldId="646"/>
            <ac:spMk id="3" creationId="{8360C2FC-2D8C-B694-D994-6AF5CEC44F6F}"/>
          </ac:spMkLst>
        </pc:spChg>
        <pc:spChg chg="del mod ord">
          <ac:chgData name="Matthieu De Mari" userId="dfb708c9-d8dc-439f-9a3b-c772bf4a311c" providerId="ADAL" clId="{1FE71F4D-2AFD-4838-AD3C-62D890D2AB41}" dt="2023-01-26T09:31:18.159" v="12190" actId="478"/>
          <ac:spMkLst>
            <pc:docMk/>
            <pc:sldMk cId="1098360026" sldId="646"/>
            <ac:spMk id="4" creationId="{0A6D0783-241D-0B11-03E2-9F4FF3BEE947}"/>
          </ac:spMkLst>
        </pc:spChg>
        <pc:picChg chg="add mod">
          <ac:chgData name="Matthieu De Mari" userId="dfb708c9-d8dc-439f-9a3b-c772bf4a311c" providerId="ADAL" clId="{1FE71F4D-2AFD-4838-AD3C-62D890D2AB41}" dt="2023-01-26T09:31:41.806" v="12195" actId="1076"/>
          <ac:picMkLst>
            <pc:docMk/>
            <pc:sldMk cId="1098360026" sldId="646"/>
            <ac:picMk id="6" creationId="{23D00DD9-21D0-0350-AF57-AAB1512999BB}"/>
          </ac:picMkLst>
        </pc:picChg>
        <pc:picChg chg="del">
          <ac:chgData name="Matthieu De Mari" userId="dfb708c9-d8dc-439f-9a3b-c772bf4a311c" providerId="ADAL" clId="{1FE71F4D-2AFD-4838-AD3C-62D890D2AB41}" dt="2023-01-26T09:31:18.607" v="12191" actId="478"/>
          <ac:picMkLst>
            <pc:docMk/>
            <pc:sldMk cId="1098360026" sldId="646"/>
            <ac:picMk id="7" creationId="{7FF8A9BC-A4CE-B0E5-4FD0-48E6842E254C}"/>
          </ac:picMkLst>
        </pc:picChg>
      </pc:sldChg>
      <pc:sldChg chg="addSp delSp modSp new mod modClrScheme chgLayout">
        <pc:chgData name="Matthieu De Mari" userId="dfb708c9-d8dc-439f-9a3b-c772bf4a311c" providerId="ADAL" clId="{1FE71F4D-2AFD-4838-AD3C-62D890D2AB41}" dt="2023-01-26T09:36:37.783" v="12573" actId="20577"/>
        <pc:sldMkLst>
          <pc:docMk/>
          <pc:sldMk cId="1535134496" sldId="647"/>
        </pc:sldMkLst>
        <pc:spChg chg="del mod ord">
          <ac:chgData name="Matthieu De Mari" userId="dfb708c9-d8dc-439f-9a3b-c772bf4a311c" providerId="ADAL" clId="{1FE71F4D-2AFD-4838-AD3C-62D890D2AB41}" dt="2023-01-26T09:31:49.513" v="12197" actId="700"/>
          <ac:spMkLst>
            <pc:docMk/>
            <pc:sldMk cId="1535134496" sldId="647"/>
            <ac:spMk id="2" creationId="{6E912BE0-1D92-6E9F-D284-5294E434E418}"/>
          </ac:spMkLst>
        </pc:spChg>
        <pc:spChg chg="add mod ord">
          <ac:chgData name="Matthieu De Mari" userId="dfb708c9-d8dc-439f-9a3b-c772bf4a311c" providerId="ADAL" clId="{1FE71F4D-2AFD-4838-AD3C-62D890D2AB41}" dt="2023-01-26T09:32:05.128" v="12209"/>
          <ac:spMkLst>
            <pc:docMk/>
            <pc:sldMk cId="1535134496" sldId="647"/>
            <ac:spMk id="3" creationId="{5FA9FB08-8B4D-4B75-6BC7-1C5AFEFF5E55}"/>
          </ac:spMkLst>
        </pc:spChg>
        <pc:spChg chg="add mod ord">
          <ac:chgData name="Matthieu De Mari" userId="dfb708c9-d8dc-439f-9a3b-c772bf4a311c" providerId="ADAL" clId="{1FE71F4D-2AFD-4838-AD3C-62D890D2AB41}" dt="2023-01-26T09:36:37.783" v="12573" actId="20577"/>
          <ac:spMkLst>
            <pc:docMk/>
            <pc:sldMk cId="1535134496" sldId="647"/>
            <ac:spMk id="4" creationId="{E37977B6-1294-65D6-E828-C682A2CB902C}"/>
          </ac:spMkLst>
        </pc:spChg>
        <pc:spChg chg="add del mod ord">
          <ac:chgData name="Matthieu De Mari" userId="dfb708c9-d8dc-439f-9a3b-c772bf4a311c" providerId="ADAL" clId="{1FE71F4D-2AFD-4838-AD3C-62D890D2AB41}" dt="2023-01-26T09:31:51.658" v="12198" actId="478"/>
          <ac:spMkLst>
            <pc:docMk/>
            <pc:sldMk cId="1535134496" sldId="647"/>
            <ac:spMk id="5" creationId="{9C335EAE-1AF2-E193-9687-E1BB6A14DB81}"/>
          </ac:spMkLst>
        </pc:spChg>
        <pc:picChg chg="add mod">
          <ac:chgData name="Matthieu De Mari" userId="dfb708c9-d8dc-439f-9a3b-c772bf4a311c" providerId="ADAL" clId="{1FE71F4D-2AFD-4838-AD3C-62D890D2AB41}" dt="2023-01-26T09:31:56.985" v="12208" actId="1076"/>
          <ac:picMkLst>
            <pc:docMk/>
            <pc:sldMk cId="1535134496" sldId="647"/>
            <ac:picMk id="7" creationId="{B1669383-94A6-767A-E9E2-8A1B5522C211}"/>
          </ac:picMkLst>
        </pc:picChg>
      </pc:sldChg>
      <pc:sldChg chg="addSp delSp modSp new mod">
        <pc:chgData name="Matthieu De Mari" userId="dfb708c9-d8dc-439f-9a3b-c772bf4a311c" providerId="ADAL" clId="{1FE71F4D-2AFD-4838-AD3C-62D890D2AB41}" dt="2023-01-26T09:43:08.231" v="12981" actId="20577"/>
        <pc:sldMkLst>
          <pc:docMk/>
          <pc:sldMk cId="639167993" sldId="648"/>
        </pc:sldMkLst>
        <pc:spChg chg="mod">
          <ac:chgData name="Matthieu De Mari" userId="dfb708c9-d8dc-439f-9a3b-c772bf4a311c" providerId="ADAL" clId="{1FE71F4D-2AFD-4838-AD3C-62D890D2AB41}" dt="2023-01-26T09:42:34.399" v="12934" actId="20577"/>
          <ac:spMkLst>
            <pc:docMk/>
            <pc:sldMk cId="639167993" sldId="648"/>
            <ac:spMk id="2" creationId="{79458846-297D-319F-FB08-9AADC4484520}"/>
          </ac:spMkLst>
        </pc:spChg>
        <pc:spChg chg="mod">
          <ac:chgData name="Matthieu De Mari" userId="dfb708c9-d8dc-439f-9a3b-c772bf4a311c" providerId="ADAL" clId="{1FE71F4D-2AFD-4838-AD3C-62D890D2AB41}" dt="2023-01-26T09:43:08.231" v="12981" actId="20577"/>
          <ac:spMkLst>
            <pc:docMk/>
            <pc:sldMk cId="639167993" sldId="648"/>
            <ac:spMk id="3" creationId="{0D6827D2-8C59-5725-9D05-A7ACE2CC3147}"/>
          </ac:spMkLst>
        </pc:spChg>
        <pc:spChg chg="del">
          <ac:chgData name="Matthieu De Mari" userId="dfb708c9-d8dc-439f-9a3b-c772bf4a311c" providerId="ADAL" clId="{1FE71F4D-2AFD-4838-AD3C-62D890D2AB41}" dt="2023-01-26T09:42:21.048" v="12927" actId="478"/>
          <ac:spMkLst>
            <pc:docMk/>
            <pc:sldMk cId="639167993" sldId="648"/>
            <ac:spMk id="4" creationId="{090A62CB-1737-0622-1ECA-31806B5CDDE9}"/>
          </ac:spMkLst>
        </pc:spChg>
        <pc:picChg chg="add mod modCrop">
          <ac:chgData name="Matthieu De Mari" userId="dfb708c9-d8dc-439f-9a3b-c772bf4a311c" providerId="ADAL" clId="{1FE71F4D-2AFD-4838-AD3C-62D890D2AB41}" dt="2023-01-26T09:43:05.589" v="12980" actId="14100"/>
          <ac:picMkLst>
            <pc:docMk/>
            <pc:sldMk cId="639167993" sldId="648"/>
            <ac:picMk id="6" creationId="{4E02A804-EBD8-960D-40E4-EDC21D66C87D}"/>
          </ac:picMkLst>
        </pc:picChg>
      </pc:sldChg>
      <pc:sldChg chg="addSp delSp modSp new mod">
        <pc:chgData name="Matthieu De Mari" userId="dfb708c9-d8dc-439f-9a3b-c772bf4a311c" providerId="ADAL" clId="{1FE71F4D-2AFD-4838-AD3C-62D890D2AB41}" dt="2023-01-26T09:45:18.178" v="13022" actId="22"/>
        <pc:sldMkLst>
          <pc:docMk/>
          <pc:sldMk cId="687017678" sldId="649"/>
        </pc:sldMkLst>
        <pc:spChg chg="mod">
          <ac:chgData name="Matthieu De Mari" userId="dfb708c9-d8dc-439f-9a3b-c772bf4a311c" providerId="ADAL" clId="{1FE71F4D-2AFD-4838-AD3C-62D890D2AB41}" dt="2023-01-26T09:43:53.390" v="13018" actId="20577"/>
          <ac:spMkLst>
            <pc:docMk/>
            <pc:sldMk cId="687017678" sldId="649"/>
            <ac:spMk id="2" creationId="{6C5A7825-A473-5442-E4AB-FA511F78B6BB}"/>
          </ac:spMkLst>
        </pc:spChg>
        <pc:spChg chg="del">
          <ac:chgData name="Matthieu De Mari" userId="dfb708c9-d8dc-439f-9a3b-c772bf4a311c" providerId="ADAL" clId="{1FE71F4D-2AFD-4838-AD3C-62D890D2AB41}" dt="2023-01-26T09:43:44.253" v="13000" actId="478"/>
          <ac:spMkLst>
            <pc:docMk/>
            <pc:sldMk cId="687017678" sldId="649"/>
            <ac:spMk id="3" creationId="{BBFF306F-5CD3-9AB6-2451-DC675694FC86}"/>
          </ac:spMkLst>
        </pc:spChg>
        <pc:spChg chg="del">
          <ac:chgData name="Matthieu De Mari" userId="dfb708c9-d8dc-439f-9a3b-c772bf4a311c" providerId="ADAL" clId="{1FE71F4D-2AFD-4838-AD3C-62D890D2AB41}" dt="2023-01-26T09:43:45.092" v="13001" actId="478"/>
          <ac:spMkLst>
            <pc:docMk/>
            <pc:sldMk cId="687017678" sldId="649"/>
            <ac:spMk id="4" creationId="{7774F1E4-4A82-6E0A-A0DD-3A4A1C9759FA}"/>
          </ac:spMkLst>
        </pc:spChg>
        <pc:picChg chg="add mod">
          <ac:chgData name="Matthieu De Mari" userId="dfb708c9-d8dc-439f-9a3b-c772bf4a311c" providerId="ADAL" clId="{1FE71F4D-2AFD-4838-AD3C-62D890D2AB41}" dt="2023-01-26T09:43:58.432" v="13020" actId="1076"/>
          <ac:picMkLst>
            <pc:docMk/>
            <pc:sldMk cId="687017678" sldId="649"/>
            <ac:picMk id="6" creationId="{11A6D2AA-EA62-18A2-33BA-DFF7E098C2C7}"/>
          </ac:picMkLst>
        </pc:picChg>
        <pc:picChg chg="add del">
          <ac:chgData name="Matthieu De Mari" userId="dfb708c9-d8dc-439f-9a3b-c772bf4a311c" providerId="ADAL" clId="{1FE71F4D-2AFD-4838-AD3C-62D890D2AB41}" dt="2023-01-26T09:45:18.178" v="13022" actId="22"/>
          <ac:picMkLst>
            <pc:docMk/>
            <pc:sldMk cId="687017678" sldId="649"/>
            <ac:picMk id="8" creationId="{33959746-4119-59C9-69BD-D7B1FE10517C}"/>
          </ac:picMkLst>
        </pc:picChg>
      </pc:sldChg>
      <pc:sldChg chg="addSp delSp modSp add mod">
        <pc:chgData name="Matthieu De Mari" userId="dfb708c9-d8dc-439f-9a3b-c772bf4a311c" providerId="ADAL" clId="{1FE71F4D-2AFD-4838-AD3C-62D890D2AB41}" dt="2023-01-26T09:45:47.240" v="13050" actId="207"/>
        <pc:sldMkLst>
          <pc:docMk/>
          <pc:sldMk cId="530835176" sldId="650"/>
        </pc:sldMkLst>
        <pc:spChg chg="add mod">
          <ac:chgData name="Matthieu De Mari" userId="dfb708c9-d8dc-439f-9a3b-c772bf4a311c" providerId="ADAL" clId="{1FE71F4D-2AFD-4838-AD3C-62D890D2AB41}" dt="2023-01-26T09:45:47.240" v="13050" actId="207"/>
          <ac:spMkLst>
            <pc:docMk/>
            <pc:sldMk cId="530835176" sldId="650"/>
            <ac:spMk id="5" creationId="{0B2E0CD9-728A-0474-7AA6-B59FF75D5912}"/>
          </ac:spMkLst>
        </pc:spChg>
        <pc:picChg chg="add mod">
          <ac:chgData name="Matthieu De Mari" userId="dfb708c9-d8dc-439f-9a3b-c772bf4a311c" providerId="ADAL" clId="{1FE71F4D-2AFD-4838-AD3C-62D890D2AB41}" dt="2023-01-26T09:45:29.426" v="13029" actId="1076"/>
          <ac:picMkLst>
            <pc:docMk/>
            <pc:sldMk cId="530835176" sldId="650"/>
            <ac:picMk id="4" creationId="{1E35484D-F118-E3FF-6842-C7E33EB44C90}"/>
          </ac:picMkLst>
        </pc:picChg>
        <pc:picChg chg="del">
          <ac:chgData name="Matthieu De Mari" userId="dfb708c9-d8dc-439f-9a3b-c772bf4a311c" providerId="ADAL" clId="{1FE71F4D-2AFD-4838-AD3C-62D890D2AB41}" dt="2023-01-26T09:45:22.556" v="13024" actId="478"/>
          <ac:picMkLst>
            <pc:docMk/>
            <pc:sldMk cId="530835176" sldId="650"/>
            <ac:picMk id="6" creationId="{11A6D2AA-EA62-18A2-33BA-DFF7E098C2C7}"/>
          </ac:picMkLst>
        </pc:picChg>
      </pc:sldChg>
      <pc:sldChg chg="addSp delSp modSp new mod">
        <pc:chgData name="Matthieu De Mari" userId="dfb708c9-d8dc-439f-9a3b-c772bf4a311c" providerId="ADAL" clId="{1FE71F4D-2AFD-4838-AD3C-62D890D2AB41}" dt="2023-01-26T09:49:07.784" v="13352" actId="20577"/>
        <pc:sldMkLst>
          <pc:docMk/>
          <pc:sldMk cId="3661229859" sldId="651"/>
        </pc:sldMkLst>
        <pc:spChg chg="mod">
          <ac:chgData name="Matthieu De Mari" userId="dfb708c9-d8dc-439f-9a3b-c772bf4a311c" providerId="ADAL" clId="{1FE71F4D-2AFD-4838-AD3C-62D890D2AB41}" dt="2023-01-26T09:47:06.553" v="13115" actId="14100"/>
          <ac:spMkLst>
            <pc:docMk/>
            <pc:sldMk cId="3661229859" sldId="651"/>
            <ac:spMk id="2" creationId="{458E4E3B-0A9D-C11F-5978-41BD39C8FBA3}"/>
          </ac:spMkLst>
        </pc:spChg>
        <pc:spChg chg="mod">
          <ac:chgData name="Matthieu De Mari" userId="dfb708c9-d8dc-439f-9a3b-c772bf4a311c" providerId="ADAL" clId="{1FE71F4D-2AFD-4838-AD3C-62D890D2AB41}" dt="2023-01-26T09:49:07.784" v="13352" actId="20577"/>
          <ac:spMkLst>
            <pc:docMk/>
            <pc:sldMk cId="3661229859" sldId="651"/>
            <ac:spMk id="3" creationId="{D2CAA860-8CE7-05D9-1322-FD149D6E2865}"/>
          </ac:spMkLst>
        </pc:spChg>
        <pc:spChg chg="del">
          <ac:chgData name="Matthieu De Mari" userId="dfb708c9-d8dc-439f-9a3b-c772bf4a311c" providerId="ADAL" clId="{1FE71F4D-2AFD-4838-AD3C-62D890D2AB41}" dt="2023-01-26T09:46:29.838" v="13052" actId="478"/>
          <ac:spMkLst>
            <pc:docMk/>
            <pc:sldMk cId="3661229859" sldId="651"/>
            <ac:spMk id="4" creationId="{C6A5FDFC-9967-2C5E-4F96-5AD9DCADE928}"/>
          </ac:spMkLst>
        </pc:spChg>
        <pc:picChg chg="add mod modCrop">
          <ac:chgData name="Matthieu De Mari" userId="dfb708c9-d8dc-439f-9a3b-c772bf4a311c" providerId="ADAL" clId="{1FE71F4D-2AFD-4838-AD3C-62D890D2AB41}" dt="2023-01-26T09:48:36.754" v="13335" actId="1038"/>
          <ac:picMkLst>
            <pc:docMk/>
            <pc:sldMk cId="3661229859" sldId="651"/>
            <ac:picMk id="6" creationId="{F0A74952-A820-26F5-B21E-7794118B6CFA}"/>
          </ac:picMkLst>
        </pc:picChg>
      </pc:sldChg>
      <pc:sldChg chg="modSp add mod">
        <pc:chgData name="Matthieu De Mari" userId="dfb708c9-d8dc-439f-9a3b-c772bf4a311c" providerId="ADAL" clId="{1FE71F4D-2AFD-4838-AD3C-62D890D2AB41}" dt="2023-01-27T08:58:27.417" v="17054" actId="20577"/>
        <pc:sldMkLst>
          <pc:docMk/>
          <pc:sldMk cId="2836012066" sldId="652"/>
        </pc:sldMkLst>
        <pc:spChg chg="mod">
          <ac:chgData name="Matthieu De Mari" userId="dfb708c9-d8dc-439f-9a3b-c772bf4a311c" providerId="ADAL" clId="{1FE71F4D-2AFD-4838-AD3C-62D890D2AB41}" dt="2023-01-27T08:58:27.417" v="17054" actId="20577"/>
          <ac:spMkLst>
            <pc:docMk/>
            <pc:sldMk cId="2836012066" sldId="652"/>
            <ac:spMk id="5" creationId="{0B2E0CD9-728A-0474-7AA6-B59FF75D5912}"/>
          </ac:spMkLst>
        </pc:spChg>
        <pc:picChg chg="mod">
          <ac:chgData name="Matthieu De Mari" userId="dfb708c9-d8dc-439f-9a3b-c772bf4a311c" providerId="ADAL" clId="{1FE71F4D-2AFD-4838-AD3C-62D890D2AB41}" dt="2023-01-26T09:49:40.011" v="13447" actId="1076"/>
          <ac:picMkLst>
            <pc:docMk/>
            <pc:sldMk cId="2836012066" sldId="652"/>
            <ac:picMk id="4" creationId="{1E35484D-F118-E3FF-6842-C7E33EB44C90}"/>
          </ac:picMkLst>
        </pc:picChg>
      </pc:sldChg>
      <pc:sldChg chg="new del">
        <pc:chgData name="Matthieu De Mari" userId="dfb708c9-d8dc-439f-9a3b-c772bf4a311c" providerId="ADAL" clId="{1FE71F4D-2AFD-4838-AD3C-62D890D2AB41}" dt="2023-01-26T09:50:03.170" v="13455" actId="47"/>
        <pc:sldMkLst>
          <pc:docMk/>
          <pc:sldMk cId="2490528287" sldId="653"/>
        </pc:sldMkLst>
      </pc:sldChg>
      <pc:sldChg chg="addSp delSp modSp add mod">
        <pc:chgData name="Matthieu De Mari" userId="dfb708c9-d8dc-439f-9a3b-c772bf4a311c" providerId="ADAL" clId="{1FE71F4D-2AFD-4838-AD3C-62D890D2AB41}" dt="2023-01-26T09:59:38.527" v="14375" actId="20577"/>
        <pc:sldMkLst>
          <pc:docMk/>
          <pc:sldMk cId="3384011022" sldId="653"/>
        </pc:sldMkLst>
        <pc:spChg chg="mod">
          <ac:chgData name="Matthieu De Mari" userId="dfb708c9-d8dc-439f-9a3b-c772bf4a311c" providerId="ADAL" clId="{1FE71F4D-2AFD-4838-AD3C-62D890D2AB41}" dt="2023-01-26T09:57:48.569" v="14042" actId="20577"/>
          <ac:spMkLst>
            <pc:docMk/>
            <pc:sldMk cId="3384011022" sldId="653"/>
            <ac:spMk id="2" creationId="{8D7CF09B-6A00-AE71-9A1F-BC7A1C98BFA3}"/>
          </ac:spMkLst>
        </pc:spChg>
        <pc:spChg chg="mod">
          <ac:chgData name="Matthieu De Mari" userId="dfb708c9-d8dc-439f-9a3b-c772bf4a311c" providerId="ADAL" clId="{1FE71F4D-2AFD-4838-AD3C-62D890D2AB41}" dt="2023-01-26T09:59:38.527" v="14375" actId="20577"/>
          <ac:spMkLst>
            <pc:docMk/>
            <pc:sldMk cId="3384011022" sldId="653"/>
            <ac:spMk id="4" creationId="{B0FDD59A-9328-B341-218D-76A654E93F04}"/>
          </ac:spMkLst>
        </pc:spChg>
        <pc:spChg chg="del">
          <ac:chgData name="Matthieu De Mari" userId="dfb708c9-d8dc-439f-9a3b-c772bf4a311c" providerId="ADAL" clId="{1FE71F4D-2AFD-4838-AD3C-62D890D2AB41}" dt="2023-01-26T09:57:37.049" v="14036" actId="478"/>
          <ac:spMkLst>
            <pc:docMk/>
            <pc:sldMk cId="3384011022" sldId="653"/>
            <ac:spMk id="7" creationId="{5E3A86E2-23E3-E2C8-62E1-C1F638E3D248}"/>
          </ac:spMkLst>
        </pc:spChg>
        <pc:spChg chg="del">
          <ac:chgData name="Matthieu De Mari" userId="dfb708c9-d8dc-439f-9a3b-c772bf4a311c" providerId="ADAL" clId="{1FE71F4D-2AFD-4838-AD3C-62D890D2AB41}" dt="2023-01-26T09:57:38.107" v="14037" actId="478"/>
          <ac:spMkLst>
            <pc:docMk/>
            <pc:sldMk cId="3384011022" sldId="653"/>
            <ac:spMk id="8" creationId="{FDD82B0F-F49C-1DDC-F409-9379DAAAEF47}"/>
          </ac:spMkLst>
        </pc:spChg>
        <pc:graphicFrameChg chg="del">
          <ac:chgData name="Matthieu De Mari" userId="dfb708c9-d8dc-439f-9a3b-c772bf4a311c" providerId="ADAL" clId="{1FE71F4D-2AFD-4838-AD3C-62D890D2AB41}" dt="2023-01-26T09:57:40.903" v="14038" actId="478"/>
          <ac:graphicFrameMkLst>
            <pc:docMk/>
            <pc:sldMk cId="3384011022" sldId="653"/>
            <ac:graphicFrameMk id="6" creationId="{4078484C-D331-C08C-24DF-BE42BAC0C241}"/>
          </ac:graphicFrameMkLst>
        </pc:graphicFrameChg>
        <pc:picChg chg="add mod modCrop">
          <ac:chgData name="Matthieu De Mari" userId="dfb708c9-d8dc-439f-9a3b-c772bf4a311c" providerId="ADAL" clId="{1FE71F4D-2AFD-4838-AD3C-62D890D2AB41}" dt="2023-01-26T09:58:00.742" v="14044" actId="732"/>
          <ac:picMkLst>
            <pc:docMk/>
            <pc:sldMk cId="3384011022" sldId="653"/>
            <ac:picMk id="5" creationId="{B18D0285-19F3-CC5B-7ABC-9F0C22FD2824}"/>
          </ac:picMkLst>
        </pc:picChg>
      </pc:sldChg>
      <pc:sldChg chg="addSp delSp modSp add mod">
        <pc:chgData name="Matthieu De Mari" userId="dfb708c9-d8dc-439f-9a3b-c772bf4a311c" providerId="ADAL" clId="{1FE71F4D-2AFD-4838-AD3C-62D890D2AB41}" dt="2023-01-26T10:43:05.995" v="15905" actId="20577"/>
        <pc:sldMkLst>
          <pc:docMk/>
          <pc:sldMk cId="1688481620" sldId="654"/>
        </pc:sldMkLst>
        <pc:spChg chg="mod">
          <ac:chgData name="Matthieu De Mari" userId="dfb708c9-d8dc-439f-9a3b-c772bf4a311c" providerId="ADAL" clId="{1FE71F4D-2AFD-4838-AD3C-62D890D2AB41}" dt="2023-01-26T10:43:05.995" v="15905" actId="20577"/>
          <ac:spMkLst>
            <pc:docMk/>
            <pc:sldMk cId="1688481620" sldId="654"/>
            <ac:spMk id="4" creationId="{B0FDD59A-9328-B341-218D-76A654E93F04}"/>
          </ac:spMkLst>
        </pc:spChg>
        <pc:picChg chg="add mod">
          <ac:chgData name="Matthieu De Mari" userId="dfb708c9-d8dc-439f-9a3b-c772bf4a311c" providerId="ADAL" clId="{1FE71F4D-2AFD-4838-AD3C-62D890D2AB41}" dt="2023-01-26T10:00:29.893" v="14622"/>
          <ac:picMkLst>
            <pc:docMk/>
            <pc:sldMk cId="1688481620" sldId="654"/>
            <ac:picMk id="3" creationId="{B0BD5B35-A861-820D-73A9-BEE843559F9A}"/>
          </ac:picMkLst>
        </pc:picChg>
        <pc:picChg chg="del">
          <ac:chgData name="Matthieu De Mari" userId="dfb708c9-d8dc-439f-9a3b-c772bf4a311c" providerId="ADAL" clId="{1FE71F4D-2AFD-4838-AD3C-62D890D2AB41}" dt="2023-01-26T10:00:26.206" v="14621" actId="478"/>
          <ac:picMkLst>
            <pc:docMk/>
            <pc:sldMk cId="1688481620" sldId="654"/>
            <ac:picMk id="5" creationId="{B18D0285-19F3-CC5B-7ABC-9F0C22FD2824}"/>
          </ac:picMkLst>
        </pc:picChg>
      </pc:sldChg>
      <pc:sldChg chg="addSp delSp modSp new del mod modClrScheme chgLayout">
        <pc:chgData name="Matthieu De Mari" userId="dfb708c9-d8dc-439f-9a3b-c772bf4a311c" providerId="ADAL" clId="{1FE71F4D-2AFD-4838-AD3C-62D890D2AB41}" dt="2023-01-30T01:39:51.738" v="23014" actId="47"/>
        <pc:sldMkLst>
          <pc:docMk/>
          <pc:sldMk cId="2838713021" sldId="655"/>
        </pc:sldMkLst>
        <pc:spChg chg="mod ord">
          <ac:chgData name="Matthieu De Mari" userId="dfb708c9-d8dc-439f-9a3b-c772bf4a311c" providerId="ADAL" clId="{1FE71F4D-2AFD-4838-AD3C-62D890D2AB41}" dt="2023-01-26T10:00:41.923" v="14651" actId="700"/>
          <ac:spMkLst>
            <pc:docMk/>
            <pc:sldMk cId="2838713021" sldId="655"/>
            <ac:spMk id="2" creationId="{21F4709C-61C8-E90F-2954-4414AADF9451}"/>
          </ac:spMkLst>
        </pc:spChg>
        <pc:spChg chg="del mod ord">
          <ac:chgData name="Matthieu De Mari" userId="dfb708c9-d8dc-439f-9a3b-c772bf4a311c" providerId="ADAL" clId="{1FE71F4D-2AFD-4838-AD3C-62D890D2AB41}" dt="2023-01-26T10:00:41.923" v="14651" actId="700"/>
          <ac:spMkLst>
            <pc:docMk/>
            <pc:sldMk cId="2838713021" sldId="655"/>
            <ac:spMk id="3" creationId="{F5458D51-D50F-C554-86B9-C5FBF039C70A}"/>
          </ac:spMkLst>
        </pc:spChg>
        <pc:spChg chg="del">
          <ac:chgData name="Matthieu De Mari" userId="dfb708c9-d8dc-439f-9a3b-c772bf4a311c" providerId="ADAL" clId="{1FE71F4D-2AFD-4838-AD3C-62D890D2AB41}" dt="2023-01-26T10:00:41.923" v="14651" actId="700"/>
          <ac:spMkLst>
            <pc:docMk/>
            <pc:sldMk cId="2838713021" sldId="655"/>
            <ac:spMk id="4" creationId="{CE2B6259-5B61-F5EB-88DB-954C8ADEDB03}"/>
          </ac:spMkLst>
        </pc:spChg>
        <pc:spChg chg="add del mod ord">
          <ac:chgData name="Matthieu De Mari" userId="dfb708c9-d8dc-439f-9a3b-c772bf4a311c" providerId="ADAL" clId="{1FE71F4D-2AFD-4838-AD3C-62D890D2AB41}" dt="2023-01-30T01:29:41.893" v="22755" actId="478"/>
          <ac:spMkLst>
            <pc:docMk/>
            <pc:sldMk cId="2838713021" sldId="655"/>
            <ac:spMk id="5" creationId="{F75DEB28-E77C-393C-3E5B-3AE3CAA7CC2F}"/>
          </ac:spMkLst>
        </pc:spChg>
        <pc:graphicFrameChg chg="add mod modGraphic">
          <ac:chgData name="Matthieu De Mari" userId="dfb708c9-d8dc-439f-9a3b-c772bf4a311c" providerId="ADAL" clId="{1FE71F4D-2AFD-4838-AD3C-62D890D2AB41}" dt="2023-01-30T01:36:57.088" v="22982" actId="14100"/>
          <ac:graphicFrameMkLst>
            <pc:docMk/>
            <pc:sldMk cId="2838713021" sldId="655"/>
            <ac:graphicFrameMk id="3" creationId="{361F7F4C-0DFE-4A7B-8B61-D7E14EB97B23}"/>
          </ac:graphicFrameMkLst>
        </pc:graphicFrameChg>
      </pc:sldChg>
      <pc:sldChg chg="modSp add del mod">
        <pc:chgData name="Matthieu De Mari" userId="dfb708c9-d8dc-439f-9a3b-c772bf4a311c" providerId="ADAL" clId="{1FE71F4D-2AFD-4838-AD3C-62D890D2AB41}" dt="2023-01-26T10:40:35.812" v="15735" actId="47"/>
        <pc:sldMkLst>
          <pc:docMk/>
          <pc:sldMk cId="1942994544" sldId="656"/>
        </pc:sldMkLst>
        <pc:spChg chg="mod">
          <ac:chgData name="Matthieu De Mari" userId="dfb708c9-d8dc-439f-9a3b-c772bf4a311c" providerId="ADAL" clId="{1FE71F4D-2AFD-4838-AD3C-62D890D2AB41}" dt="2023-01-26T10:10:55.055" v="15110" actId="27636"/>
          <ac:spMkLst>
            <pc:docMk/>
            <pc:sldMk cId="1942994544" sldId="656"/>
            <ac:spMk id="5" creationId="{F75DEB28-E77C-393C-3E5B-3AE3CAA7CC2F}"/>
          </ac:spMkLst>
        </pc:spChg>
      </pc:sldChg>
      <pc:sldChg chg="modSp add mod">
        <pc:chgData name="Matthieu De Mari" userId="dfb708c9-d8dc-439f-9a3b-c772bf4a311c" providerId="ADAL" clId="{1FE71F4D-2AFD-4838-AD3C-62D890D2AB41}" dt="2023-01-26T10:40:48.213" v="15783" actId="20577"/>
        <pc:sldMkLst>
          <pc:docMk/>
          <pc:sldMk cId="3673354424" sldId="657"/>
        </pc:sldMkLst>
        <pc:spChg chg="mod">
          <ac:chgData name="Matthieu De Mari" userId="dfb708c9-d8dc-439f-9a3b-c772bf4a311c" providerId="ADAL" clId="{1FE71F4D-2AFD-4838-AD3C-62D890D2AB41}" dt="2023-01-26T10:40:48.213" v="15783" actId="20577"/>
          <ac:spMkLst>
            <pc:docMk/>
            <pc:sldMk cId="3673354424" sldId="657"/>
            <ac:spMk id="5" creationId="{F75DEB28-E77C-393C-3E5B-3AE3CAA7CC2F}"/>
          </ac:spMkLst>
        </pc:spChg>
      </pc:sldChg>
      <pc:sldChg chg="modSp add">
        <pc:chgData name="Matthieu De Mari" userId="dfb708c9-d8dc-439f-9a3b-c772bf4a311c" providerId="ADAL" clId="{1FE71F4D-2AFD-4838-AD3C-62D890D2AB41}" dt="2023-01-26T10:30:07.227" v="15287" actId="20577"/>
        <pc:sldMkLst>
          <pc:docMk/>
          <pc:sldMk cId="1348532138" sldId="658"/>
        </pc:sldMkLst>
        <pc:spChg chg="mod">
          <ac:chgData name="Matthieu De Mari" userId="dfb708c9-d8dc-439f-9a3b-c772bf4a311c" providerId="ADAL" clId="{1FE71F4D-2AFD-4838-AD3C-62D890D2AB41}" dt="2023-01-26T10:30:07.227" v="15287" actId="20577"/>
          <ac:spMkLst>
            <pc:docMk/>
            <pc:sldMk cId="1348532138" sldId="658"/>
            <ac:spMk id="5" creationId="{F75DEB28-E77C-393C-3E5B-3AE3CAA7CC2F}"/>
          </ac:spMkLst>
        </pc:spChg>
      </pc:sldChg>
      <pc:sldChg chg="modSp add mod">
        <pc:chgData name="Matthieu De Mari" userId="dfb708c9-d8dc-439f-9a3b-c772bf4a311c" providerId="ADAL" clId="{1FE71F4D-2AFD-4838-AD3C-62D890D2AB41}" dt="2023-01-26T10:41:00.938" v="15784" actId="20577"/>
        <pc:sldMkLst>
          <pc:docMk/>
          <pc:sldMk cId="855040033" sldId="659"/>
        </pc:sldMkLst>
        <pc:spChg chg="mod">
          <ac:chgData name="Matthieu De Mari" userId="dfb708c9-d8dc-439f-9a3b-c772bf4a311c" providerId="ADAL" clId="{1FE71F4D-2AFD-4838-AD3C-62D890D2AB41}" dt="2023-01-26T10:41:00.938" v="15784" actId="20577"/>
          <ac:spMkLst>
            <pc:docMk/>
            <pc:sldMk cId="855040033" sldId="659"/>
            <ac:spMk id="5" creationId="{F75DEB28-E77C-393C-3E5B-3AE3CAA7CC2F}"/>
          </ac:spMkLst>
        </pc:spChg>
      </pc:sldChg>
      <pc:sldChg chg="modSp add mod">
        <pc:chgData name="Matthieu De Mari" userId="dfb708c9-d8dc-439f-9a3b-c772bf4a311c" providerId="ADAL" clId="{1FE71F4D-2AFD-4838-AD3C-62D890D2AB41}" dt="2023-01-26T10:41:05.409" v="15785" actId="20577"/>
        <pc:sldMkLst>
          <pc:docMk/>
          <pc:sldMk cId="2151550002" sldId="660"/>
        </pc:sldMkLst>
        <pc:spChg chg="mod">
          <ac:chgData name="Matthieu De Mari" userId="dfb708c9-d8dc-439f-9a3b-c772bf4a311c" providerId="ADAL" clId="{1FE71F4D-2AFD-4838-AD3C-62D890D2AB41}" dt="2023-01-26T10:41:05.409" v="15785" actId="20577"/>
          <ac:spMkLst>
            <pc:docMk/>
            <pc:sldMk cId="2151550002" sldId="660"/>
            <ac:spMk id="5" creationId="{F75DEB28-E77C-393C-3E5B-3AE3CAA7CC2F}"/>
          </ac:spMkLst>
        </pc:spChg>
      </pc:sldChg>
      <pc:sldChg chg="modSp add mod">
        <pc:chgData name="Matthieu De Mari" userId="dfb708c9-d8dc-439f-9a3b-c772bf4a311c" providerId="ADAL" clId="{1FE71F4D-2AFD-4838-AD3C-62D890D2AB41}" dt="2023-01-26T10:41:09.121" v="15787" actId="27636"/>
        <pc:sldMkLst>
          <pc:docMk/>
          <pc:sldMk cId="857752855" sldId="661"/>
        </pc:sldMkLst>
        <pc:spChg chg="mod">
          <ac:chgData name="Matthieu De Mari" userId="dfb708c9-d8dc-439f-9a3b-c772bf4a311c" providerId="ADAL" clId="{1FE71F4D-2AFD-4838-AD3C-62D890D2AB41}" dt="2023-01-26T10:41:09.121" v="15787" actId="27636"/>
          <ac:spMkLst>
            <pc:docMk/>
            <pc:sldMk cId="857752855" sldId="661"/>
            <ac:spMk id="5" creationId="{F75DEB28-E77C-393C-3E5B-3AE3CAA7CC2F}"/>
          </ac:spMkLst>
        </pc:spChg>
      </pc:sldChg>
      <pc:sldChg chg="modSp add mod">
        <pc:chgData name="Matthieu De Mari" userId="dfb708c9-d8dc-439f-9a3b-c772bf4a311c" providerId="ADAL" clId="{1FE71F4D-2AFD-4838-AD3C-62D890D2AB41}" dt="2023-01-26T10:41:16.573" v="15791" actId="27636"/>
        <pc:sldMkLst>
          <pc:docMk/>
          <pc:sldMk cId="2494984745" sldId="662"/>
        </pc:sldMkLst>
        <pc:spChg chg="mod">
          <ac:chgData name="Matthieu De Mari" userId="dfb708c9-d8dc-439f-9a3b-c772bf4a311c" providerId="ADAL" clId="{1FE71F4D-2AFD-4838-AD3C-62D890D2AB41}" dt="2023-01-26T10:41:16.573" v="15791" actId="27636"/>
          <ac:spMkLst>
            <pc:docMk/>
            <pc:sldMk cId="2494984745" sldId="662"/>
            <ac:spMk id="5" creationId="{F75DEB28-E77C-393C-3E5B-3AE3CAA7CC2F}"/>
          </ac:spMkLst>
        </pc:spChg>
      </pc:sldChg>
      <pc:sldChg chg="modSp add mod">
        <pc:chgData name="Matthieu De Mari" userId="dfb708c9-d8dc-439f-9a3b-c772bf4a311c" providerId="ADAL" clId="{1FE71F4D-2AFD-4838-AD3C-62D890D2AB41}" dt="2023-01-26T10:41:12.817" v="15789" actId="27636"/>
        <pc:sldMkLst>
          <pc:docMk/>
          <pc:sldMk cId="1831247243" sldId="663"/>
        </pc:sldMkLst>
        <pc:spChg chg="mod">
          <ac:chgData name="Matthieu De Mari" userId="dfb708c9-d8dc-439f-9a3b-c772bf4a311c" providerId="ADAL" clId="{1FE71F4D-2AFD-4838-AD3C-62D890D2AB41}" dt="2023-01-26T10:41:12.817" v="15789" actId="27636"/>
          <ac:spMkLst>
            <pc:docMk/>
            <pc:sldMk cId="1831247243" sldId="663"/>
            <ac:spMk id="5" creationId="{F75DEB28-E77C-393C-3E5B-3AE3CAA7CC2F}"/>
          </ac:spMkLst>
        </pc:spChg>
      </pc:sldChg>
      <pc:sldChg chg="new del">
        <pc:chgData name="Matthieu De Mari" userId="dfb708c9-d8dc-439f-9a3b-c772bf4a311c" providerId="ADAL" clId="{1FE71F4D-2AFD-4838-AD3C-62D890D2AB41}" dt="2023-01-26T10:41:42.374" v="15794" actId="47"/>
        <pc:sldMkLst>
          <pc:docMk/>
          <pc:sldMk cId="1048149480" sldId="664"/>
        </pc:sldMkLst>
      </pc:sldChg>
      <pc:sldChg chg="addSp delSp modSp add mod">
        <pc:chgData name="Matthieu De Mari" userId="dfb708c9-d8dc-439f-9a3b-c772bf4a311c" providerId="ADAL" clId="{1FE71F4D-2AFD-4838-AD3C-62D890D2AB41}" dt="2023-01-27T06:11:33.704" v="16313" actId="1076"/>
        <pc:sldMkLst>
          <pc:docMk/>
          <pc:sldMk cId="506948723" sldId="665"/>
        </pc:sldMkLst>
        <pc:spChg chg="mod">
          <ac:chgData name="Matthieu De Mari" userId="dfb708c9-d8dc-439f-9a3b-c772bf4a311c" providerId="ADAL" clId="{1FE71F4D-2AFD-4838-AD3C-62D890D2AB41}" dt="2023-01-26T10:44:10.077" v="16101" actId="20577"/>
          <ac:spMkLst>
            <pc:docMk/>
            <pc:sldMk cId="506948723" sldId="665"/>
            <ac:spMk id="4" creationId="{B0FDD59A-9328-B341-218D-76A654E93F04}"/>
          </ac:spMkLst>
        </pc:spChg>
        <pc:picChg chg="del">
          <ac:chgData name="Matthieu De Mari" userId="dfb708c9-d8dc-439f-9a3b-c772bf4a311c" providerId="ADAL" clId="{1FE71F4D-2AFD-4838-AD3C-62D890D2AB41}" dt="2023-01-26T10:41:43.870" v="15795" actId="478"/>
          <ac:picMkLst>
            <pc:docMk/>
            <pc:sldMk cId="506948723" sldId="665"/>
            <ac:picMk id="3" creationId="{B0BD5B35-A861-820D-73A9-BEE843559F9A}"/>
          </ac:picMkLst>
        </pc:picChg>
        <pc:picChg chg="add mod">
          <ac:chgData name="Matthieu De Mari" userId="dfb708c9-d8dc-439f-9a3b-c772bf4a311c" providerId="ADAL" clId="{1FE71F4D-2AFD-4838-AD3C-62D890D2AB41}" dt="2023-01-27T06:11:33.704" v="16313" actId="1076"/>
          <ac:picMkLst>
            <pc:docMk/>
            <pc:sldMk cId="506948723" sldId="665"/>
            <ac:picMk id="5" creationId="{733E8D5A-1A45-8E27-B15C-2E7B5398173B}"/>
          </ac:picMkLst>
        </pc:picChg>
        <pc:picChg chg="add del mod modCrop">
          <ac:chgData name="Matthieu De Mari" userId="dfb708c9-d8dc-439f-9a3b-c772bf4a311c" providerId="ADAL" clId="{1FE71F4D-2AFD-4838-AD3C-62D890D2AB41}" dt="2023-01-26T10:42:05.671" v="15800" actId="478"/>
          <ac:picMkLst>
            <pc:docMk/>
            <pc:sldMk cId="506948723" sldId="665"/>
            <ac:picMk id="6" creationId="{E202B276-9627-6FB2-1E4E-B6E07ED3A43B}"/>
          </ac:picMkLst>
        </pc:picChg>
        <pc:picChg chg="add del mod">
          <ac:chgData name="Matthieu De Mari" userId="dfb708c9-d8dc-439f-9a3b-c772bf4a311c" providerId="ADAL" clId="{1FE71F4D-2AFD-4838-AD3C-62D890D2AB41}" dt="2023-01-27T06:11:10.045" v="16309" actId="478"/>
          <ac:picMkLst>
            <pc:docMk/>
            <pc:sldMk cId="506948723" sldId="665"/>
            <ac:picMk id="8" creationId="{C08914D5-9461-9F90-CBEB-DBA4AE5D7316}"/>
          </ac:picMkLst>
        </pc:picChg>
      </pc:sldChg>
      <pc:sldChg chg="addSp delSp modSp add mod ord">
        <pc:chgData name="Matthieu De Mari" userId="dfb708c9-d8dc-439f-9a3b-c772bf4a311c" providerId="ADAL" clId="{1FE71F4D-2AFD-4838-AD3C-62D890D2AB41}" dt="2023-01-26T10:45:22.526" v="16113" actId="22"/>
        <pc:sldMkLst>
          <pc:docMk/>
          <pc:sldMk cId="3934051886" sldId="666"/>
        </pc:sldMkLst>
        <pc:spChg chg="mod">
          <ac:chgData name="Matthieu De Mari" userId="dfb708c9-d8dc-439f-9a3b-c772bf4a311c" providerId="ADAL" clId="{1FE71F4D-2AFD-4838-AD3C-62D890D2AB41}" dt="2023-01-26T10:44:58.338" v="16109" actId="20577"/>
          <ac:spMkLst>
            <pc:docMk/>
            <pc:sldMk cId="3934051886" sldId="666"/>
            <ac:spMk id="2" creationId="{6C5A7825-A473-5442-E4AB-FA511F78B6BB}"/>
          </ac:spMkLst>
        </pc:spChg>
        <pc:spChg chg="del">
          <ac:chgData name="Matthieu De Mari" userId="dfb708c9-d8dc-439f-9a3b-c772bf4a311c" providerId="ADAL" clId="{1FE71F4D-2AFD-4838-AD3C-62D890D2AB41}" dt="2023-01-26T10:44:50.715" v="16104" actId="478"/>
          <ac:spMkLst>
            <pc:docMk/>
            <pc:sldMk cId="3934051886" sldId="666"/>
            <ac:spMk id="5" creationId="{0B2E0CD9-728A-0474-7AA6-B59FF75D5912}"/>
          </ac:spMkLst>
        </pc:spChg>
        <pc:picChg chg="del">
          <ac:chgData name="Matthieu De Mari" userId="dfb708c9-d8dc-439f-9a3b-c772bf4a311c" providerId="ADAL" clId="{1FE71F4D-2AFD-4838-AD3C-62D890D2AB41}" dt="2023-01-26T10:44:48.916" v="16103" actId="478"/>
          <ac:picMkLst>
            <pc:docMk/>
            <pc:sldMk cId="3934051886" sldId="666"/>
            <ac:picMk id="4" creationId="{1E35484D-F118-E3FF-6842-C7E33EB44C90}"/>
          </ac:picMkLst>
        </pc:picChg>
        <pc:picChg chg="add mod">
          <ac:chgData name="Matthieu De Mari" userId="dfb708c9-d8dc-439f-9a3b-c772bf4a311c" providerId="ADAL" clId="{1FE71F4D-2AFD-4838-AD3C-62D890D2AB41}" dt="2023-01-26T10:44:55.349" v="16107" actId="1076"/>
          <ac:picMkLst>
            <pc:docMk/>
            <pc:sldMk cId="3934051886" sldId="666"/>
            <ac:picMk id="6" creationId="{CD5993CC-DCBD-502A-6009-131C4E8BF4B4}"/>
          </ac:picMkLst>
        </pc:picChg>
        <pc:picChg chg="add del">
          <ac:chgData name="Matthieu De Mari" userId="dfb708c9-d8dc-439f-9a3b-c772bf4a311c" providerId="ADAL" clId="{1FE71F4D-2AFD-4838-AD3C-62D890D2AB41}" dt="2023-01-26T10:45:22.526" v="16113" actId="22"/>
          <ac:picMkLst>
            <pc:docMk/>
            <pc:sldMk cId="3934051886" sldId="666"/>
            <ac:picMk id="8" creationId="{472D3411-86FF-0E02-F6BA-5C6EC0E5E18D}"/>
          </ac:picMkLst>
        </pc:picChg>
      </pc:sldChg>
      <pc:sldChg chg="addSp delSp modSp add mod">
        <pc:chgData name="Matthieu De Mari" userId="dfb708c9-d8dc-439f-9a3b-c772bf4a311c" providerId="ADAL" clId="{1FE71F4D-2AFD-4838-AD3C-62D890D2AB41}" dt="2023-01-26T10:46:19.790" v="16238" actId="20577"/>
        <pc:sldMkLst>
          <pc:docMk/>
          <pc:sldMk cId="1442844384" sldId="667"/>
        </pc:sldMkLst>
        <pc:spChg chg="add mod">
          <ac:chgData name="Matthieu De Mari" userId="dfb708c9-d8dc-439f-9a3b-c772bf4a311c" providerId="ADAL" clId="{1FE71F4D-2AFD-4838-AD3C-62D890D2AB41}" dt="2023-01-26T10:46:19.790" v="16238" actId="20577"/>
          <ac:spMkLst>
            <pc:docMk/>
            <pc:sldMk cId="1442844384" sldId="667"/>
            <ac:spMk id="5" creationId="{05642C26-AA61-A804-F438-6FAB9FE447AD}"/>
          </ac:spMkLst>
        </pc:spChg>
        <pc:picChg chg="add mod">
          <ac:chgData name="Matthieu De Mari" userId="dfb708c9-d8dc-439f-9a3b-c772bf4a311c" providerId="ADAL" clId="{1FE71F4D-2AFD-4838-AD3C-62D890D2AB41}" dt="2023-01-26T10:45:30.919" v="16118" actId="1076"/>
          <ac:picMkLst>
            <pc:docMk/>
            <pc:sldMk cId="1442844384" sldId="667"/>
            <ac:picMk id="4" creationId="{B1A79797-083A-B47F-F29A-C163C28C665B}"/>
          </ac:picMkLst>
        </pc:picChg>
        <pc:picChg chg="del">
          <ac:chgData name="Matthieu De Mari" userId="dfb708c9-d8dc-439f-9a3b-c772bf4a311c" providerId="ADAL" clId="{1FE71F4D-2AFD-4838-AD3C-62D890D2AB41}" dt="2023-01-26T10:45:25.900" v="16115" actId="478"/>
          <ac:picMkLst>
            <pc:docMk/>
            <pc:sldMk cId="1442844384" sldId="667"/>
            <ac:picMk id="6" creationId="{CD5993CC-DCBD-502A-6009-131C4E8BF4B4}"/>
          </ac:picMkLst>
        </pc:picChg>
      </pc:sldChg>
      <pc:sldChg chg="addSp modSp add mod ord">
        <pc:chgData name="Matthieu De Mari" userId="dfb708c9-d8dc-439f-9a3b-c772bf4a311c" providerId="ADAL" clId="{1FE71F4D-2AFD-4838-AD3C-62D890D2AB41}" dt="2023-01-27T06:14:54.065" v="16482" actId="1076"/>
        <pc:sldMkLst>
          <pc:docMk/>
          <pc:sldMk cId="1521149575" sldId="668"/>
        </pc:sldMkLst>
        <pc:spChg chg="mod">
          <ac:chgData name="Matthieu De Mari" userId="dfb708c9-d8dc-439f-9a3b-c772bf4a311c" providerId="ADAL" clId="{1FE71F4D-2AFD-4838-AD3C-62D890D2AB41}" dt="2023-01-27T06:14:25.638" v="16475" actId="113"/>
          <ac:spMkLst>
            <pc:docMk/>
            <pc:sldMk cId="1521149575" sldId="668"/>
            <ac:spMk id="5" creationId="{B6B851F4-FCFC-1E83-D239-824F7B5E1B01}"/>
          </ac:spMkLst>
        </pc:spChg>
        <pc:picChg chg="add mod">
          <ac:chgData name="Matthieu De Mari" userId="dfb708c9-d8dc-439f-9a3b-c772bf4a311c" providerId="ADAL" clId="{1FE71F4D-2AFD-4838-AD3C-62D890D2AB41}" dt="2023-01-27T06:14:54.065" v="16482" actId="1076"/>
          <ac:picMkLst>
            <pc:docMk/>
            <pc:sldMk cId="1521149575" sldId="668"/>
            <ac:picMk id="3" creationId="{B1A42CF1-8F96-4AF5-9B5F-867EE9CCF1E9}"/>
          </ac:picMkLst>
        </pc:picChg>
        <pc:picChg chg="mod">
          <ac:chgData name="Matthieu De Mari" userId="dfb708c9-d8dc-439f-9a3b-c772bf4a311c" providerId="ADAL" clId="{1FE71F4D-2AFD-4838-AD3C-62D890D2AB41}" dt="2023-01-27T06:13:36.810" v="16411" actId="14100"/>
          <ac:picMkLst>
            <pc:docMk/>
            <pc:sldMk cId="1521149575" sldId="668"/>
            <ac:picMk id="8" creationId="{ED877936-0C09-CE62-73FD-AC87B960D65A}"/>
          </ac:picMkLst>
        </pc:picChg>
      </pc:sldChg>
      <pc:sldChg chg="addSp delSp modSp add mod">
        <pc:chgData name="Matthieu De Mari" userId="dfb708c9-d8dc-439f-9a3b-c772bf4a311c" providerId="ADAL" clId="{1FE71F4D-2AFD-4838-AD3C-62D890D2AB41}" dt="2023-01-27T06:14:57.613" v="16484" actId="14100"/>
        <pc:sldMkLst>
          <pc:docMk/>
          <pc:sldMk cId="920253235" sldId="669"/>
        </pc:sldMkLst>
        <pc:spChg chg="mod">
          <ac:chgData name="Matthieu De Mari" userId="dfb708c9-d8dc-439f-9a3b-c772bf4a311c" providerId="ADAL" clId="{1FE71F4D-2AFD-4838-AD3C-62D890D2AB41}" dt="2023-01-27T06:14:08.072" v="16439" actId="20577"/>
          <ac:spMkLst>
            <pc:docMk/>
            <pc:sldMk cId="920253235" sldId="669"/>
            <ac:spMk id="4" creationId="{CB045AFB-76D6-319A-03C1-8D7ADEA7FFE1}"/>
          </ac:spMkLst>
        </pc:spChg>
        <pc:spChg chg="mod">
          <ac:chgData name="Matthieu De Mari" userId="dfb708c9-d8dc-439f-9a3b-c772bf4a311c" providerId="ADAL" clId="{1FE71F4D-2AFD-4838-AD3C-62D890D2AB41}" dt="2023-01-27T06:14:32.429" v="16477" actId="20577"/>
          <ac:spMkLst>
            <pc:docMk/>
            <pc:sldMk cId="920253235" sldId="669"/>
            <ac:spMk id="5" creationId="{B6B851F4-FCFC-1E83-D239-824F7B5E1B01}"/>
          </ac:spMkLst>
        </pc:spChg>
        <pc:picChg chg="add mod">
          <ac:chgData name="Matthieu De Mari" userId="dfb708c9-d8dc-439f-9a3b-c772bf4a311c" providerId="ADAL" clId="{1FE71F4D-2AFD-4838-AD3C-62D890D2AB41}" dt="2023-01-27T06:13:43.023" v="16414" actId="14100"/>
          <ac:picMkLst>
            <pc:docMk/>
            <pc:sldMk cId="920253235" sldId="669"/>
            <ac:picMk id="3" creationId="{9D9416D7-60A1-4844-CD00-1484111F66FA}"/>
          </ac:picMkLst>
        </pc:picChg>
        <pc:picChg chg="add mod">
          <ac:chgData name="Matthieu De Mari" userId="dfb708c9-d8dc-439f-9a3b-c772bf4a311c" providerId="ADAL" clId="{1FE71F4D-2AFD-4838-AD3C-62D890D2AB41}" dt="2023-01-27T06:14:57.613" v="16484" actId="14100"/>
          <ac:picMkLst>
            <pc:docMk/>
            <pc:sldMk cId="920253235" sldId="669"/>
            <ac:picMk id="7" creationId="{4B96F9EA-A500-3B33-33EB-1938A8C46805}"/>
          </ac:picMkLst>
        </pc:picChg>
        <pc:picChg chg="del">
          <ac:chgData name="Matthieu De Mari" userId="dfb708c9-d8dc-439f-9a3b-c772bf4a311c" providerId="ADAL" clId="{1FE71F4D-2AFD-4838-AD3C-62D890D2AB41}" dt="2023-01-27T06:13:15.770" v="16406" actId="478"/>
          <ac:picMkLst>
            <pc:docMk/>
            <pc:sldMk cId="920253235" sldId="669"/>
            <ac:picMk id="8" creationId="{ED877936-0C09-CE62-73FD-AC87B960D65A}"/>
          </ac:picMkLst>
        </pc:picChg>
      </pc:sldChg>
      <pc:sldChg chg="addSp delSp modSp add mod">
        <pc:chgData name="Matthieu De Mari" userId="dfb708c9-d8dc-439f-9a3b-c772bf4a311c" providerId="ADAL" clId="{1FE71F4D-2AFD-4838-AD3C-62D890D2AB41}" dt="2023-01-27T06:16:17.677" v="16512" actId="1076"/>
        <pc:sldMkLst>
          <pc:docMk/>
          <pc:sldMk cId="3223759810" sldId="670"/>
        </pc:sldMkLst>
        <pc:spChg chg="mod">
          <ac:chgData name="Matthieu De Mari" userId="dfb708c9-d8dc-439f-9a3b-c772bf4a311c" providerId="ADAL" clId="{1FE71F4D-2AFD-4838-AD3C-62D890D2AB41}" dt="2023-01-27T06:15:15.522" v="16493" actId="20577"/>
          <ac:spMkLst>
            <pc:docMk/>
            <pc:sldMk cId="3223759810" sldId="670"/>
            <ac:spMk id="4" creationId="{CB045AFB-76D6-319A-03C1-8D7ADEA7FFE1}"/>
          </ac:spMkLst>
        </pc:spChg>
        <pc:spChg chg="mod">
          <ac:chgData name="Matthieu De Mari" userId="dfb708c9-d8dc-439f-9a3b-c772bf4a311c" providerId="ADAL" clId="{1FE71F4D-2AFD-4838-AD3C-62D890D2AB41}" dt="2023-01-27T06:15:46.343" v="16504" actId="113"/>
          <ac:spMkLst>
            <pc:docMk/>
            <pc:sldMk cId="3223759810" sldId="670"/>
            <ac:spMk id="5" creationId="{B6B851F4-FCFC-1E83-D239-824F7B5E1B01}"/>
          </ac:spMkLst>
        </pc:spChg>
        <pc:picChg chg="add mod">
          <ac:chgData name="Matthieu De Mari" userId="dfb708c9-d8dc-439f-9a3b-c772bf4a311c" providerId="ADAL" clId="{1FE71F4D-2AFD-4838-AD3C-62D890D2AB41}" dt="2023-01-27T06:16:00.639" v="16508" actId="1076"/>
          <ac:picMkLst>
            <pc:docMk/>
            <pc:sldMk cId="3223759810" sldId="670"/>
            <ac:picMk id="3" creationId="{72D38222-4B91-4FD1-1594-E8EB2A0ECB57}"/>
          </ac:picMkLst>
        </pc:picChg>
        <pc:picChg chg="add mod">
          <ac:chgData name="Matthieu De Mari" userId="dfb708c9-d8dc-439f-9a3b-c772bf4a311c" providerId="ADAL" clId="{1FE71F4D-2AFD-4838-AD3C-62D890D2AB41}" dt="2023-01-27T06:16:17.677" v="16512" actId="1076"/>
          <ac:picMkLst>
            <pc:docMk/>
            <pc:sldMk cId="3223759810" sldId="670"/>
            <ac:picMk id="7" creationId="{3226DBB2-8697-7D35-390D-633C5DCF29AE}"/>
          </ac:picMkLst>
        </pc:picChg>
        <pc:picChg chg="del">
          <ac:chgData name="Matthieu De Mari" userId="dfb708c9-d8dc-439f-9a3b-c772bf4a311c" providerId="ADAL" clId="{1FE71F4D-2AFD-4838-AD3C-62D890D2AB41}" dt="2023-01-27T06:14:59.721" v="16485" actId="478"/>
          <ac:picMkLst>
            <pc:docMk/>
            <pc:sldMk cId="3223759810" sldId="670"/>
            <ac:picMk id="8" creationId="{ED877936-0C09-CE62-73FD-AC87B960D65A}"/>
          </ac:picMkLst>
        </pc:picChg>
      </pc:sldChg>
      <pc:sldChg chg="addSp delSp modSp add mod">
        <pc:chgData name="Matthieu De Mari" userId="dfb708c9-d8dc-439f-9a3b-c772bf4a311c" providerId="ADAL" clId="{1FE71F4D-2AFD-4838-AD3C-62D890D2AB41}" dt="2023-01-27T06:18:59.217" v="16602" actId="113"/>
        <pc:sldMkLst>
          <pc:docMk/>
          <pc:sldMk cId="1207623938" sldId="671"/>
        </pc:sldMkLst>
        <pc:spChg chg="mod">
          <ac:chgData name="Matthieu De Mari" userId="dfb708c9-d8dc-439f-9a3b-c772bf4a311c" providerId="ADAL" clId="{1FE71F4D-2AFD-4838-AD3C-62D890D2AB41}" dt="2023-01-27T06:17:13.529" v="16532" actId="20577"/>
          <ac:spMkLst>
            <pc:docMk/>
            <pc:sldMk cId="1207623938" sldId="671"/>
            <ac:spMk id="4" creationId="{CB045AFB-76D6-319A-03C1-8D7ADEA7FFE1}"/>
          </ac:spMkLst>
        </pc:spChg>
        <pc:spChg chg="mod">
          <ac:chgData name="Matthieu De Mari" userId="dfb708c9-d8dc-439f-9a3b-c772bf4a311c" providerId="ADAL" clId="{1FE71F4D-2AFD-4838-AD3C-62D890D2AB41}" dt="2023-01-27T06:18:59.217" v="16602" actId="113"/>
          <ac:spMkLst>
            <pc:docMk/>
            <pc:sldMk cId="1207623938" sldId="671"/>
            <ac:spMk id="5" creationId="{B6B851F4-FCFC-1E83-D239-824F7B5E1B01}"/>
          </ac:spMkLst>
        </pc:spChg>
        <pc:spChg chg="add del">
          <ac:chgData name="Matthieu De Mari" userId="dfb708c9-d8dc-439f-9a3b-c772bf4a311c" providerId="ADAL" clId="{1FE71F4D-2AFD-4838-AD3C-62D890D2AB41}" dt="2023-01-27T06:17:32.682" v="16544"/>
          <ac:spMkLst>
            <pc:docMk/>
            <pc:sldMk cId="1207623938" sldId="671"/>
            <ac:spMk id="7" creationId="{A3CB5C54-F16D-83E2-5744-A025B68AEEAD}"/>
          </ac:spMkLst>
        </pc:spChg>
        <pc:spChg chg="add del">
          <ac:chgData name="Matthieu De Mari" userId="dfb708c9-d8dc-439f-9a3b-c772bf4a311c" providerId="ADAL" clId="{1FE71F4D-2AFD-4838-AD3C-62D890D2AB41}" dt="2023-01-27T06:17:36.278" v="16548"/>
          <ac:spMkLst>
            <pc:docMk/>
            <pc:sldMk cId="1207623938" sldId="671"/>
            <ac:spMk id="9" creationId="{7AF81970-65D4-110D-4A0C-F05296D79C69}"/>
          </ac:spMkLst>
        </pc:spChg>
        <pc:picChg chg="add mod">
          <ac:chgData name="Matthieu De Mari" userId="dfb708c9-d8dc-439f-9a3b-c772bf4a311c" providerId="ADAL" clId="{1FE71F4D-2AFD-4838-AD3C-62D890D2AB41}" dt="2023-01-27T06:18:21.337" v="16584" actId="1076"/>
          <ac:picMkLst>
            <pc:docMk/>
            <pc:sldMk cId="1207623938" sldId="671"/>
            <ac:picMk id="3" creationId="{BD69A75A-EEBB-93ED-3DB2-CB55B455E54E}"/>
          </ac:picMkLst>
        </pc:picChg>
        <pc:picChg chg="add mod">
          <ac:chgData name="Matthieu De Mari" userId="dfb708c9-d8dc-439f-9a3b-c772bf4a311c" providerId="ADAL" clId="{1FE71F4D-2AFD-4838-AD3C-62D890D2AB41}" dt="2023-01-27T06:18:15.509" v="16581" actId="1076"/>
          <ac:picMkLst>
            <pc:docMk/>
            <pc:sldMk cId="1207623938" sldId="671"/>
            <ac:picMk id="6" creationId="{C7271CFC-D272-6F79-0683-343D1F2DC6EC}"/>
          </ac:picMkLst>
        </pc:picChg>
        <pc:picChg chg="del">
          <ac:chgData name="Matthieu De Mari" userId="dfb708c9-d8dc-439f-9a3b-c772bf4a311c" providerId="ADAL" clId="{1FE71F4D-2AFD-4838-AD3C-62D890D2AB41}" dt="2023-01-27T06:15:00.867" v="16486" actId="478"/>
          <ac:picMkLst>
            <pc:docMk/>
            <pc:sldMk cId="1207623938" sldId="671"/>
            <ac:picMk id="8" creationId="{ED877936-0C09-CE62-73FD-AC87B960D65A}"/>
          </ac:picMkLst>
        </pc:picChg>
      </pc:sldChg>
      <pc:sldChg chg="addSp delSp modSp add mod">
        <pc:chgData name="Matthieu De Mari" userId="dfb708c9-d8dc-439f-9a3b-c772bf4a311c" providerId="ADAL" clId="{1FE71F4D-2AFD-4838-AD3C-62D890D2AB41}" dt="2023-01-27T06:18:40.364" v="16596" actId="113"/>
        <pc:sldMkLst>
          <pc:docMk/>
          <pc:sldMk cId="3207845161" sldId="672"/>
        </pc:sldMkLst>
        <pc:spChg chg="mod">
          <ac:chgData name="Matthieu De Mari" userId="dfb708c9-d8dc-439f-9a3b-c772bf4a311c" providerId="ADAL" clId="{1FE71F4D-2AFD-4838-AD3C-62D890D2AB41}" dt="2023-01-27T06:18:04.582" v="16573" actId="20577"/>
          <ac:spMkLst>
            <pc:docMk/>
            <pc:sldMk cId="3207845161" sldId="672"/>
            <ac:spMk id="4" creationId="{CB045AFB-76D6-319A-03C1-8D7ADEA7FFE1}"/>
          </ac:spMkLst>
        </pc:spChg>
        <pc:spChg chg="mod">
          <ac:chgData name="Matthieu De Mari" userId="dfb708c9-d8dc-439f-9a3b-c772bf4a311c" providerId="ADAL" clId="{1FE71F4D-2AFD-4838-AD3C-62D890D2AB41}" dt="2023-01-27T06:18:40.364" v="16596" actId="113"/>
          <ac:spMkLst>
            <pc:docMk/>
            <pc:sldMk cId="3207845161" sldId="672"/>
            <ac:spMk id="5" creationId="{B6B851F4-FCFC-1E83-D239-824F7B5E1B01}"/>
          </ac:spMkLst>
        </pc:spChg>
        <pc:picChg chg="add mod">
          <ac:chgData name="Matthieu De Mari" userId="dfb708c9-d8dc-439f-9a3b-c772bf4a311c" providerId="ADAL" clId="{1FE71F4D-2AFD-4838-AD3C-62D890D2AB41}" dt="2023-01-27T06:18:31.942" v="16590" actId="1076"/>
          <ac:picMkLst>
            <pc:docMk/>
            <pc:sldMk cId="3207845161" sldId="672"/>
            <ac:picMk id="3" creationId="{09BE49B8-7DE8-031C-5B17-75E7142AB276}"/>
          </ac:picMkLst>
        </pc:picChg>
        <pc:picChg chg="add del mod">
          <ac:chgData name="Matthieu De Mari" userId="dfb708c9-d8dc-439f-9a3b-c772bf4a311c" providerId="ADAL" clId="{1FE71F4D-2AFD-4838-AD3C-62D890D2AB41}" dt="2023-01-27T06:17:07.933" v="16521" actId="21"/>
          <ac:picMkLst>
            <pc:docMk/>
            <pc:sldMk cId="3207845161" sldId="672"/>
            <ac:picMk id="7" creationId="{FAAF7C1B-381A-6879-532B-B7C46359A9F9}"/>
          </ac:picMkLst>
        </pc:picChg>
        <pc:picChg chg="del">
          <ac:chgData name="Matthieu De Mari" userId="dfb708c9-d8dc-439f-9a3b-c772bf4a311c" providerId="ADAL" clId="{1FE71F4D-2AFD-4838-AD3C-62D890D2AB41}" dt="2023-01-27T06:15:02.219" v="16487" actId="478"/>
          <ac:picMkLst>
            <pc:docMk/>
            <pc:sldMk cId="3207845161" sldId="672"/>
            <ac:picMk id="8" creationId="{ED877936-0C09-CE62-73FD-AC87B960D65A}"/>
          </ac:picMkLst>
        </pc:picChg>
        <pc:picChg chg="add mod">
          <ac:chgData name="Matthieu De Mari" userId="dfb708c9-d8dc-439f-9a3b-c772bf4a311c" providerId="ADAL" clId="{1FE71F4D-2AFD-4838-AD3C-62D890D2AB41}" dt="2023-01-27T06:18:27.840" v="16587" actId="1076"/>
          <ac:picMkLst>
            <pc:docMk/>
            <pc:sldMk cId="3207845161" sldId="672"/>
            <ac:picMk id="10" creationId="{0E35DE08-500E-6A4D-D350-6FF02D6C8FCD}"/>
          </ac:picMkLst>
        </pc:picChg>
      </pc:sldChg>
      <pc:sldChg chg="addSp delSp modSp new mod">
        <pc:chgData name="Matthieu De Mari" userId="dfb708c9-d8dc-439f-9a3b-c772bf4a311c" providerId="ADAL" clId="{1FE71F4D-2AFD-4838-AD3C-62D890D2AB41}" dt="2023-01-27T06:19:54.133" v="16643" actId="1076"/>
        <pc:sldMkLst>
          <pc:docMk/>
          <pc:sldMk cId="179957487" sldId="673"/>
        </pc:sldMkLst>
        <pc:spChg chg="mod">
          <ac:chgData name="Matthieu De Mari" userId="dfb708c9-d8dc-439f-9a3b-c772bf4a311c" providerId="ADAL" clId="{1FE71F4D-2AFD-4838-AD3C-62D890D2AB41}" dt="2023-01-27T06:19:29.798" v="16633" actId="20577"/>
          <ac:spMkLst>
            <pc:docMk/>
            <pc:sldMk cId="179957487" sldId="673"/>
            <ac:spMk id="2" creationId="{DA3660B8-669E-AE05-04BB-C226D307A79B}"/>
          </ac:spMkLst>
        </pc:spChg>
        <pc:spChg chg="mod">
          <ac:chgData name="Matthieu De Mari" userId="dfb708c9-d8dc-439f-9a3b-c772bf4a311c" providerId="ADAL" clId="{1FE71F4D-2AFD-4838-AD3C-62D890D2AB41}" dt="2023-01-27T06:19:37.307" v="16638" actId="20577"/>
          <ac:spMkLst>
            <pc:docMk/>
            <pc:sldMk cId="179957487" sldId="673"/>
            <ac:spMk id="3" creationId="{3F883520-5979-DD03-88CB-835DDFEF3270}"/>
          </ac:spMkLst>
        </pc:spChg>
        <pc:spChg chg="del">
          <ac:chgData name="Matthieu De Mari" userId="dfb708c9-d8dc-439f-9a3b-c772bf4a311c" providerId="ADAL" clId="{1FE71F4D-2AFD-4838-AD3C-62D890D2AB41}" dt="2023-01-27T06:19:41" v="16639" actId="478"/>
          <ac:spMkLst>
            <pc:docMk/>
            <pc:sldMk cId="179957487" sldId="673"/>
            <ac:spMk id="4" creationId="{4BDD1320-1389-31D0-CF1D-8FA405C345E1}"/>
          </ac:spMkLst>
        </pc:spChg>
        <pc:picChg chg="add mod">
          <ac:chgData name="Matthieu De Mari" userId="dfb708c9-d8dc-439f-9a3b-c772bf4a311c" providerId="ADAL" clId="{1FE71F4D-2AFD-4838-AD3C-62D890D2AB41}" dt="2023-01-27T06:19:54.133" v="16643" actId="1076"/>
          <ac:picMkLst>
            <pc:docMk/>
            <pc:sldMk cId="179957487" sldId="673"/>
            <ac:picMk id="6" creationId="{B4FF41E2-D616-D3FA-875B-6AE01C1C454B}"/>
          </ac:picMkLst>
        </pc:picChg>
      </pc:sldChg>
      <pc:sldChg chg="new">
        <pc:chgData name="Matthieu De Mari" userId="dfb708c9-d8dc-439f-9a3b-c772bf4a311c" providerId="ADAL" clId="{1FE71F4D-2AFD-4838-AD3C-62D890D2AB41}" dt="2023-01-27T10:48:14.021" v="17190" actId="680"/>
        <pc:sldMkLst>
          <pc:docMk/>
          <pc:sldMk cId="3297131487" sldId="674"/>
        </pc:sldMkLst>
      </pc:sldChg>
      <pc:sldChg chg="modSp new mod">
        <pc:chgData name="Matthieu De Mari" userId="dfb708c9-d8dc-439f-9a3b-c772bf4a311c" providerId="ADAL" clId="{1FE71F4D-2AFD-4838-AD3C-62D890D2AB41}" dt="2023-01-28T08:09:06.545" v="17669" actId="20577"/>
        <pc:sldMkLst>
          <pc:docMk/>
          <pc:sldMk cId="897058542" sldId="675"/>
        </pc:sldMkLst>
        <pc:spChg chg="mod">
          <ac:chgData name="Matthieu De Mari" userId="dfb708c9-d8dc-439f-9a3b-c772bf4a311c" providerId="ADAL" clId="{1FE71F4D-2AFD-4838-AD3C-62D890D2AB41}" dt="2023-01-28T08:08:26.429" v="17496"/>
          <ac:spMkLst>
            <pc:docMk/>
            <pc:sldMk cId="897058542" sldId="675"/>
            <ac:spMk id="2" creationId="{374F47DA-32AE-D8A2-4BF3-9F1F7DA67F13}"/>
          </ac:spMkLst>
        </pc:spChg>
        <pc:spChg chg="mod">
          <ac:chgData name="Matthieu De Mari" userId="dfb708c9-d8dc-439f-9a3b-c772bf4a311c" providerId="ADAL" clId="{1FE71F4D-2AFD-4838-AD3C-62D890D2AB41}" dt="2023-01-28T08:09:06.545" v="17669" actId="20577"/>
          <ac:spMkLst>
            <pc:docMk/>
            <pc:sldMk cId="897058542" sldId="675"/>
            <ac:spMk id="3" creationId="{79BE038E-B3F3-E503-09A3-C905DA4ED3E1}"/>
          </ac:spMkLst>
        </pc:spChg>
      </pc:sldChg>
      <pc:sldChg chg="addSp delSp modSp new mod modClrScheme chgLayout">
        <pc:chgData name="Matthieu De Mari" userId="dfb708c9-d8dc-439f-9a3b-c772bf4a311c" providerId="ADAL" clId="{1FE71F4D-2AFD-4838-AD3C-62D890D2AB41}" dt="2023-01-28T08:11:20.085" v="17918" actId="1076"/>
        <pc:sldMkLst>
          <pc:docMk/>
          <pc:sldMk cId="1835649016" sldId="676"/>
        </pc:sldMkLst>
        <pc:spChg chg="del mod ord">
          <ac:chgData name="Matthieu De Mari" userId="dfb708c9-d8dc-439f-9a3b-c772bf4a311c" providerId="ADAL" clId="{1FE71F4D-2AFD-4838-AD3C-62D890D2AB41}" dt="2023-01-28T08:09:38.102" v="17671" actId="700"/>
          <ac:spMkLst>
            <pc:docMk/>
            <pc:sldMk cId="1835649016" sldId="676"/>
            <ac:spMk id="2" creationId="{B1601D75-AF1F-CB0E-0CE3-B86CB0E60041}"/>
          </ac:spMkLst>
        </pc:spChg>
        <pc:spChg chg="del mod ord">
          <ac:chgData name="Matthieu De Mari" userId="dfb708c9-d8dc-439f-9a3b-c772bf4a311c" providerId="ADAL" clId="{1FE71F4D-2AFD-4838-AD3C-62D890D2AB41}" dt="2023-01-28T08:09:38.102" v="17671" actId="700"/>
          <ac:spMkLst>
            <pc:docMk/>
            <pc:sldMk cId="1835649016" sldId="676"/>
            <ac:spMk id="3" creationId="{B46860E9-82BA-B3A1-3BF5-9326227FB93C}"/>
          </ac:spMkLst>
        </pc:spChg>
        <pc:spChg chg="add mod ord">
          <ac:chgData name="Matthieu De Mari" userId="dfb708c9-d8dc-439f-9a3b-c772bf4a311c" providerId="ADAL" clId="{1FE71F4D-2AFD-4838-AD3C-62D890D2AB41}" dt="2023-01-28T08:10:55.279" v="17806" actId="700"/>
          <ac:spMkLst>
            <pc:docMk/>
            <pc:sldMk cId="1835649016" sldId="676"/>
            <ac:spMk id="4" creationId="{C1A3FD9E-C66E-E4EA-CCCF-F0A7D04DC311}"/>
          </ac:spMkLst>
        </pc:spChg>
        <pc:spChg chg="add mod ord">
          <ac:chgData name="Matthieu De Mari" userId="dfb708c9-d8dc-439f-9a3b-c772bf4a311c" providerId="ADAL" clId="{1FE71F4D-2AFD-4838-AD3C-62D890D2AB41}" dt="2023-01-28T08:10:55.279" v="17806" actId="700"/>
          <ac:spMkLst>
            <pc:docMk/>
            <pc:sldMk cId="1835649016" sldId="676"/>
            <ac:spMk id="5" creationId="{9B96C5E7-61E6-9340-C448-F95002A2315C}"/>
          </ac:spMkLst>
        </pc:spChg>
        <pc:spChg chg="add del mod ord">
          <ac:chgData name="Matthieu De Mari" userId="dfb708c9-d8dc-439f-9a3b-c772bf4a311c" providerId="ADAL" clId="{1FE71F4D-2AFD-4838-AD3C-62D890D2AB41}" dt="2023-01-28T08:10:16.142" v="17802" actId="478"/>
          <ac:spMkLst>
            <pc:docMk/>
            <pc:sldMk cId="1835649016" sldId="676"/>
            <ac:spMk id="6" creationId="{D0EBC852-E777-715C-0814-F291901813C4}"/>
          </ac:spMkLst>
        </pc:spChg>
        <pc:spChg chg="add mod ord">
          <ac:chgData name="Matthieu De Mari" userId="dfb708c9-d8dc-439f-9a3b-c772bf4a311c" providerId="ADAL" clId="{1FE71F4D-2AFD-4838-AD3C-62D890D2AB41}" dt="2023-01-28T08:11:17.528" v="17917" actId="20577"/>
          <ac:spMkLst>
            <pc:docMk/>
            <pc:sldMk cId="1835649016" sldId="676"/>
            <ac:spMk id="11" creationId="{501E66A8-75AB-D7EF-35FB-458890B7FD93}"/>
          </ac:spMkLst>
        </pc:spChg>
        <pc:picChg chg="add mod">
          <ac:chgData name="Matthieu De Mari" userId="dfb708c9-d8dc-439f-9a3b-c772bf4a311c" providerId="ADAL" clId="{1FE71F4D-2AFD-4838-AD3C-62D890D2AB41}" dt="2023-01-28T08:10:12.567" v="17801" actId="1076"/>
          <ac:picMkLst>
            <pc:docMk/>
            <pc:sldMk cId="1835649016" sldId="676"/>
            <ac:picMk id="8" creationId="{90354547-8627-17C8-BCA9-E3148FD0A4F8}"/>
          </ac:picMkLst>
        </pc:picChg>
        <pc:picChg chg="add mod">
          <ac:chgData name="Matthieu De Mari" userId="dfb708c9-d8dc-439f-9a3b-c772bf4a311c" providerId="ADAL" clId="{1FE71F4D-2AFD-4838-AD3C-62D890D2AB41}" dt="2023-01-28T08:11:20.085" v="17918" actId="1076"/>
          <ac:picMkLst>
            <pc:docMk/>
            <pc:sldMk cId="1835649016" sldId="676"/>
            <ac:picMk id="10" creationId="{53985BCE-B2F7-5266-3491-18EB202F932E}"/>
          </ac:picMkLst>
        </pc:picChg>
      </pc:sldChg>
      <pc:sldChg chg="addSp delSp modSp add mod modClrScheme chgLayout">
        <pc:chgData name="Matthieu De Mari" userId="dfb708c9-d8dc-439f-9a3b-c772bf4a311c" providerId="ADAL" clId="{1FE71F4D-2AFD-4838-AD3C-62D890D2AB41}" dt="2023-01-28T08:14:20.821" v="18204" actId="1076"/>
        <pc:sldMkLst>
          <pc:docMk/>
          <pc:sldMk cId="3884541142" sldId="677"/>
        </pc:sldMkLst>
        <pc:spChg chg="mod ord">
          <ac:chgData name="Matthieu De Mari" userId="dfb708c9-d8dc-439f-9a3b-c772bf4a311c" providerId="ADAL" clId="{1FE71F4D-2AFD-4838-AD3C-62D890D2AB41}" dt="2023-01-28T08:12:50.578" v="18038" actId="700"/>
          <ac:spMkLst>
            <pc:docMk/>
            <pc:sldMk cId="3884541142" sldId="677"/>
            <ac:spMk id="4" creationId="{C1A3FD9E-C66E-E4EA-CCCF-F0A7D04DC311}"/>
          </ac:spMkLst>
        </pc:spChg>
        <pc:spChg chg="mod ord">
          <ac:chgData name="Matthieu De Mari" userId="dfb708c9-d8dc-439f-9a3b-c772bf4a311c" providerId="ADAL" clId="{1FE71F4D-2AFD-4838-AD3C-62D890D2AB41}" dt="2023-01-28T08:14:12.940" v="18200" actId="20577"/>
          <ac:spMkLst>
            <pc:docMk/>
            <pc:sldMk cId="3884541142" sldId="677"/>
            <ac:spMk id="5" creationId="{9B96C5E7-61E6-9340-C448-F95002A2315C}"/>
          </ac:spMkLst>
        </pc:spChg>
        <pc:spChg chg="add del mod">
          <ac:chgData name="Matthieu De Mari" userId="dfb708c9-d8dc-439f-9a3b-c772bf4a311c" providerId="ADAL" clId="{1FE71F4D-2AFD-4838-AD3C-62D890D2AB41}" dt="2023-01-28T08:12:45.280" v="18037" actId="478"/>
          <ac:spMkLst>
            <pc:docMk/>
            <pc:sldMk cId="3884541142" sldId="677"/>
            <ac:spMk id="7" creationId="{6D0DF1B1-2475-F600-E62C-9D1AD5BACC6F}"/>
          </ac:spMkLst>
        </pc:spChg>
        <pc:spChg chg="del">
          <ac:chgData name="Matthieu De Mari" userId="dfb708c9-d8dc-439f-9a3b-c772bf4a311c" providerId="ADAL" clId="{1FE71F4D-2AFD-4838-AD3C-62D890D2AB41}" dt="2023-01-28T08:12:43.572" v="18036" actId="478"/>
          <ac:spMkLst>
            <pc:docMk/>
            <pc:sldMk cId="3884541142" sldId="677"/>
            <ac:spMk id="11" creationId="{501E66A8-75AB-D7EF-35FB-458890B7FD93}"/>
          </ac:spMkLst>
        </pc:spChg>
        <pc:picChg chg="add del mod">
          <ac:chgData name="Matthieu De Mari" userId="dfb708c9-d8dc-439f-9a3b-c772bf4a311c" providerId="ADAL" clId="{1FE71F4D-2AFD-4838-AD3C-62D890D2AB41}" dt="2023-01-28T08:14:14.334" v="18201" actId="478"/>
          <ac:picMkLst>
            <pc:docMk/>
            <pc:sldMk cId="3884541142" sldId="677"/>
            <ac:picMk id="3" creationId="{2922C7FA-070B-E8F2-3F02-21B7E9B9FED5}"/>
          </ac:picMkLst>
        </pc:picChg>
        <pc:picChg chg="del">
          <ac:chgData name="Matthieu De Mari" userId="dfb708c9-d8dc-439f-9a3b-c772bf4a311c" providerId="ADAL" clId="{1FE71F4D-2AFD-4838-AD3C-62D890D2AB41}" dt="2023-01-28T08:11:26.342" v="17920" actId="478"/>
          <ac:picMkLst>
            <pc:docMk/>
            <pc:sldMk cId="3884541142" sldId="677"/>
            <ac:picMk id="8" creationId="{90354547-8627-17C8-BCA9-E3148FD0A4F8}"/>
          </ac:picMkLst>
        </pc:picChg>
        <pc:picChg chg="del">
          <ac:chgData name="Matthieu De Mari" userId="dfb708c9-d8dc-439f-9a3b-c772bf4a311c" providerId="ADAL" clId="{1FE71F4D-2AFD-4838-AD3C-62D890D2AB41}" dt="2023-01-28T08:11:26.932" v="17921" actId="478"/>
          <ac:picMkLst>
            <pc:docMk/>
            <pc:sldMk cId="3884541142" sldId="677"/>
            <ac:picMk id="10" creationId="{53985BCE-B2F7-5266-3491-18EB202F932E}"/>
          </ac:picMkLst>
        </pc:picChg>
        <pc:picChg chg="add mod">
          <ac:chgData name="Matthieu De Mari" userId="dfb708c9-d8dc-439f-9a3b-c772bf4a311c" providerId="ADAL" clId="{1FE71F4D-2AFD-4838-AD3C-62D890D2AB41}" dt="2023-01-28T08:14:20.821" v="18204" actId="1076"/>
          <ac:picMkLst>
            <pc:docMk/>
            <pc:sldMk cId="3884541142" sldId="677"/>
            <ac:picMk id="12" creationId="{7D398792-6DD6-F452-B740-657EC29302E4}"/>
          </ac:picMkLst>
        </pc:picChg>
      </pc:sldChg>
      <pc:sldChg chg="addSp modSp add mod">
        <pc:chgData name="Matthieu De Mari" userId="dfb708c9-d8dc-439f-9a3b-c772bf4a311c" providerId="ADAL" clId="{1FE71F4D-2AFD-4838-AD3C-62D890D2AB41}" dt="2023-01-28T08:14:38.576" v="18214" actId="1076"/>
        <pc:sldMkLst>
          <pc:docMk/>
          <pc:sldMk cId="2352100971" sldId="678"/>
        </pc:sldMkLst>
        <pc:picChg chg="add mod">
          <ac:chgData name="Matthieu De Mari" userId="dfb708c9-d8dc-439f-9a3b-c772bf4a311c" providerId="ADAL" clId="{1FE71F4D-2AFD-4838-AD3C-62D890D2AB41}" dt="2023-01-28T08:14:38.576" v="18214" actId="1076"/>
          <ac:picMkLst>
            <pc:docMk/>
            <pc:sldMk cId="2352100971" sldId="678"/>
            <ac:picMk id="6" creationId="{0F3C797E-9E26-E738-F9DA-D9E95F54AF14}"/>
          </ac:picMkLst>
        </pc:picChg>
      </pc:sldChg>
      <pc:sldChg chg="addSp delSp modSp add mod">
        <pc:chgData name="Matthieu De Mari" userId="dfb708c9-d8dc-439f-9a3b-c772bf4a311c" providerId="ADAL" clId="{1FE71F4D-2AFD-4838-AD3C-62D890D2AB41}" dt="2023-01-28T08:22:20.640" v="18777" actId="20577"/>
        <pc:sldMkLst>
          <pc:docMk/>
          <pc:sldMk cId="2981861631" sldId="679"/>
        </pc:sldMkLst>
        <pc:spChg chg="mod">
          <ac:chgData name="Matthieu De Mari" userId="dfb708c9-d8dc-439f-9a3b-c772bf4a311c" providerId="ADAL" clId="{1FE71F4D-2AFD-4838-AD3C-62D890D2AB41}" dt="2023-01-28T08:22:20.640" v="18777" actId="20577"/>
          <ac:spMkLst>
            <pc:docMk/>
            <pc:sldMk cId="2981861631" sldId="679"/>
            <ac:spMk id="5" creationId="{9B96C5E7-61E6-9340-C448-F95002A2315C}"/>
          </ac:spMkLst>
        </pc:spChg>
        <pc:picChg chg="del">
          <ac:chgData name="Matthieu De Mari" userId="dfb708c9-d8dc-439f-9a3b-c772bf4a311c" providerId="ADAL" clId="{1FE71F4D-2AFD-4838-AD3C-62D890D2AB41}" dt="2023-01-28T08:15:13.404" v="18252" actId="478"/>
          <ac:picMkLst>
            <pc:docMk/>
            <pc:sldMk cId="2981861631" sldId="679"/>
            <ac:picMk id="3" creationId="{2922C7FA-070B-E8F2-3F02-21B7E9B9FED5}"/>
          </ac:picMkLst>
        </pc:picChg>
        <pc:picChg chg="add mod">
          <ac:chgData name="Matthieu De Mari" userId="dfb708c9-d8dc-439f-9a3b-c772bf4a311c" providerId="ADAL" clId="{1FE71F4D-2AFD-4838-AD3C-62D890D2AB41}" dt="2023-01-28T08:15:34.873" v="18254" actId="1076"/>
          <ac:picMkLst>
            <pc:docMk/>
            <pc:sldMk cId="2981861631" sldId="679"/>
            <ac:picMk id="6" creationId="{5A0B3487-D23C-CE53-10CE-9BD14B405BB6}"/>
          </ac:picMkLst>
        </pc:picChg>
        <pc:picChg chg="add mod">
          <ac:chgData name="Matthieu De Mari" userId="dfb708c9-d8dc-439f-9a3b-c772bf4a311c" providerId="ADAL" clId="{1FE71F4D-2AFD-4838-AD3C-62D890D2AB41}" dt="2023-01-28T08:15:37.621" v="18255"/>
          <ac:picMkLst>
            <pc:docMk/>
            <pc:sldMk cId="2981861631" sldId="679"/>
            <ac:picMk id="7" creationId="{BA82E22C-72AC-F7E1-0CF5-B58044097895}"/>
          </ac:picMkLst>
        </pc:picChg>
      </pc:sldChg>
      <pc:sldChg chg="addSp delSp modSp add mod">
        <pc:chgData name="Matthieu De Mari" userId="dfb708c9-d8dc-439f-9a3b-c772bf4a311c" providerId="ADAL" clId="{1FE71F4D-2AFD-4838-AD3C-62D890D2AB41}" dt="2023-01-28T08:14:32.436" v="18211" actId="22"/>
        <pc:sldMkLst>
          <pc:docMk/>
          <pc:sldMk cId="3070980310" sldId="680"/>
        </pc:sldMkLst>
        <pc:spChg chg="add del mod">
          <ac:chgData name="Matthieu De Mari" userId="dfb708c9-d8dc-439f-9a3b-c772bf4a311c" providerId="ADAL" clId="{1FE71F4D-2AFD-4838-AD3C-62D890D2AB41}" dt="2023-01-28T08:14:27.951" v="18207" actId="478"/>
          <ac:spMkLst>
            <pc:docMk/>
            <pc:sldMk cId="3070980310" sldId="680"/>
            <ac:spMk id="3" creationId="{33E24B2C-C54E-829D-A2E6-FA009773F2C8}"/>
          </ac:spMkLst>
        </pc:spChg>
        <pc:spChg chg="del">
          <ac:chgData name="Matthieu De Mari" userId="dfb708c9-d8dc-439f-9a3b-c772bf4a311c" providerId="ADAL" clId="{1FE71F4D-2AFD-4838-AD3C-62D890D2AB41}" dt="2023-01-28T08:14:26.797" v="18206" actId="478"/>
          <ac:spMkLst>
            <pc:docMk/>
            <pc:sldMk cId="3070980310" sldId="680"/>
            <ac:spMk id="4" creationId="{C1A3FD9E-C66E-E4EA-CCCF-F0A7D04DC311}"/>
          </ac:spMkLst>
        </pc:spChg>
        <pc:spChg chg="del">
          <ac:chgData name="Matthieu De Mari" userId="dfb708c9-d8dc-439f-9a3b-c772bf4a311c" providerId="ADAL" clId="{1FE71F4D-2AFD-4838-AD3C-62D890D2AB41}" dt="2023-01-28T08:14:29.660" v="18208" actId="478"/>
          <ac:spMkLst>
            <pc:docMk/>
            <pc:sldMk cId="3070980310" sldId="680"/>
            <ac:spMk id="5" creationId="{9B96C5E7-61E6-9340-C448-F95002A2315C}"/>
          </ac:spMkLst>
        </pc:spChg>
        <pc:spChg chg="add del mod">
          <ac:chgData name="Matthieu De Mari" userId="dfb708c9-d8dc-439f-9a3b-c772bf4a311c" providerId="ADAL" clId="{1FE71F4D-2AFD-4838-AD3C-62D890D2AB41}" dt="2023-01-28T08:14:31.164" v="18209" actId="478"/>
          <ac:spMkLst>
            <pc:docMk/>
            <pc:sldMk cId="3070980310" sldId="680"/>
            <ac:spMk id="7" creationId="{467B83BB-653A-6794-C502-67FC9B17C324}"/>
          </ac:spMkLst>
        </pc:spChg>
        <pc:picChg chg="add">
          <ac:chgData name="Matthieu De Mari" userId="dfb708c9-d8dc-439f-9a3b-c772bf4a311c" providerId="ADAL" clId="{1FE71F4D-2AFD-4838-AD3C-62D890D2AB41}" dt="2023-01-28T08:14:32.436" v="18211" actId="22"/>
          <ac:picMkLst>
            <pc:docMk/>
            <pc:sldMk cId="3070980310" sldId="680"/>
            <ac:picMk id="9" creationId="{C6035A0E-EDB9-AFA3-98B0-DA55CAD967F7}"/>
          </ac:picMkLst>
        </pc:picChg>
        <pc:picChg chg="del">
          <ac:chgData name="Matthieu De Mari" userId="dfb708c9-d8dc-439f-9a3b-c772bf4a311c" providerId="ADAL" clId="{1FE71F4D-2AFD-4838-AD3C-62D890D2AB41}" dt="2023-01-28T08:14:31.569" v="18210" actId="478"/>
          <ac:picMkLst>
            <pc:docMk/>
            <pc:sldMk cId="3070980310" sldId="680"/>
            <ac:picMk id="12" creationId="{7D398792-6DD6-F452-B740-657EC29302E4}"/>
          </ac:picMkLst>
        </pc:picChg>
      </pc:sldChg>
      <pc:sldChg chg="addSp delSp modSp add mod modClrScheme chgLayout">
        <pc:chgData name="Matthieu De Mari" userId="dfb708c9-d8dc-439f-9a3b-c772bf4a311c" providerId="ADAL" clId="{1FE71F4D-2AFD-4838-AD3C-62D890D2AB41}" dt="2023-01-28T08:20:26.534" v="18662" actId="20577"/>
        <pc:sldMkLst>
          <pc:docMk/>
          <pc:sldMk cId="553405563" sldId="681"/>
        </pc:sldMkLst>
        <pc:spChg chg="mod ord">
          <ac:chgData name="Matthieu De Mari" userId="dfb708c9-d8dc-439f-9a3b-c772bf4a311c" providerId="ADAL" clId="{1FE71F4D-2AFD-4838-AD3C-62D890D2AB41}" dt="2023-01-28T08:17:27.416" v="18547" actId="700"/>
          <ac:spMkLst>
            <pc:docMk/>
            <pc:sldMk cId="553405563" sldId="681"/>
            <ac:spMk id="4" creationId="{C1A3FD9E-C66E-E4EA-CCCF-F0A7D04DC311}"/>
          </ac:spMkLst>
        </pc:spChg>
        <pc:spChg chg="mod ord">
          <ac:chgData name="Matthieu De Mari" userId="dfb708c9-d8dc-439f-9a3b-c772bf4a311c" providerId="ADAL" clId="{1FE71F4D-2AFD-4838-AD3C-62D890D2AB41}" dt="2023-01-28T08:20:26.534" v="18662" actId="20577"/>
          <ac:spMkLst>
            <pc:docMk/>
            <pc:sldMk cId="553405563" sldId="681"/>
            <ac:spMk id="5" creationId="{9B96C5E7-61E6-9340-C448-F95002A2315C}"/>
          </ac:spMkLst>
        </pc:spChg>
        <pc:spChg chg="add del mod ord">
          <ac:chgData name="Matthieu De Mari" userId="dfb708c9-d8dc-439f-9a3b-c772bf4a311c" providerId="ADAL" clId="{1FE71F4D-2AFD-4838-AD3C-62D890D2AB41}" dt="2023-01-28T08:17:29.389" v="18548" actId="478"/>
          <ac:spMkLst>
            <pc:docMk/>
            <pc:sldMk cId="553405563" sldId="681"/>
            <ac:spMk id="8" creationId="{D3397AB7-10A6-4B6C-BF31-700762FE08BC}"/>
          </ac:spMkLst>
        </pc:spChg>
        <pc:picChg chg="add mod">
          <ac:chgData name="Matthieu De Mari" userId="dfb708c9-d8dc-439f-9a3b-c772bf4a311c" providerId="ADAL" clId="{1FE71F4D-2AFD-4838-AD3C-62D890D2AB41}" dt="2023-01-28T08:17:34.929" v="18551" actId="14100"/>
          <ac:picMkLst>
            <pc:docMk/>
            <pc:sldMk cId="553405563" sldId="681"/>
            <ac:picMk id="3" creationId="{73D6465A-9544-2064-8309-3CC636D984B8}"/>
          </ac:picMkLst>
        </pc:picChg>
        <pc:picChg chg="del">
          <ac:chgData name="Matthieu De Mari" userId="dfb708c9-d8dc-439f-9a3b-c772bf4a311c" providerId="ADAL" clId="{1FE71F4D-2AFD-4838-AD3C-62D890D2AB41}" dt="2023-01-28T08:16:22.900" v="18289" actId="478"/>
          <ac:picMkLst>
            <pc:docMk/>
            <pc:sldMk cId="553405563" sldId="681"/>
            <ac:picMk id="6" creationId="{5A0B3487-D23C-CE53-10CE-9BD14B405BB6}"/>
          </ac:picMkLst>
        </pc:picChg>
        <pc:picChg chg="del">
          <ac:chgData name="Matthieu De Mari" userId="dfb708c9-d8dc-439f-9a3b-c772bf4a311c" providerId="ADAL" clId="{1FE71F4D-2AFD-4838-AD3C-62D890D2AB41}" dt="2023-01-28T08:16:22.518" v="18288" actId="478"/>
          <ac:picMkLst>
            <pc:docMk/>
            <pc:sldMk cId="553405563" sldId="681"/>
            <ac:picMk id="7" creationId="{BA82E22C-72AC-F7E1-0CF5-B58044097895}"/>
          </ac:picMkLst>
        </pc:picChg>
      </pc:sldChg>
      <pc:sldChg chg="modSp new mod">
        <pc:chgData name="Matthieu De Mari" userId="dfb708c9-d8dc-439f-9a3b-c772bf4a311c" providerId="ADAL" clId="{1FE71F4D-2AFD-4838-AD3C-62D890D2AB41}" dt="2023-01-28T08:26:54.456" v="19032" actId="20577"/>
        <pc:sldMkLst>
          <pc:docMk/>
          <pc:sldMk cId="1861894177" sldId="682"/>
        </pc:sldMkLst>
        <pc:spChg chg="mod">
          <ac:chgData name="Matthieu De Mari" userId="dfb708c9-d8dc-439f-9a3b-c772bf4a311c" providerId="ADAL" clId="{1FE71F4D-2AFD-4838-AD3C-62D890D2AB41}" dt="2023-01-28T08:20:37.761" v="18701" actId="20577"/>
          <ac:spMkLst>
            <pc:docMk/>
            <pc:sldMk cId="1861894177" sldId="682"/>
            <ac:spMk id="2" creationId="{5671CD40-9CEF-7D65-BA64-AB994C315426}"/>
          </ac:spMkLst>
        </pc:spChg>
        <pc:spChg chg="mod">
          <ac:chgData name="Matthieu De Mari" userId="dfb708c9-d8dc-439f-9a3b-c772bf4a311c" providerId="ADAL" clId="{1FE71F4D-2AFD-4838-AD3C-62D890D2AB41}" dt="2023-01-28T08:26:54.456" v="19032" actId="20577"/>
          <ac:spMkLst>
            <pc:docMk/>
            <pc:sldMk cId="1861894177" sldId="682"/>
            <ac:spMk id="3" creationId="{2A041A3D-657F-3F7B-EC53-EEC71F3F4D85}"/>
          </ac:spMkLst>
        </pc:spChg>
        <pc:spChg chg="mod">
          <ac:chgData name="Matthieu De Mari" userId="dfb708c9-d8dc-439f-9a3b-c772bf4a311c" providerId="ADAL" clId="{1FE71F4D-2AFD-4838-AD3C-62D890D2AB41}" dt="2023-01-28T08:26:37.544" v="19026" actId="20577"/>
          <ac:spMkLst>
            <pc:docMk/>
            <pc:sldMk cId="1861894177" sldId="682"/>
            <ac:spMk id="4" creationId="{69D8783B-E536-7357-0ACB-1218956938D9}"/>
          </ac:spMkLst>
        </pc:spChg>
      </pc:sldChg>
      <pc:sldChg chg="addSp delSp modSp add mod modClrScheme chgLayout">
        <pc:chgData name="Matthieu De Mari" userId="dfb708c9-d8dc-439f-9a3b-c772bf4a311c" providerId="ADAL" clId="{1FE71F4D-2AFD-4838-AD3C-62D890D2AB41}" dt="2023-01-28T09:02:27.257" v="20847" actId="20577"/>
        <pc:sldMkLst>
          <pc:docMk/>
          <pc:sldMk cId="2842754368" sldId="683"/>
        </pc:sldMkLst>
        <pc:spChg chg="mod ord">
          <ac:chgData name="Matthieu De Mari" userId="dfb708c9-d8dc-439f-9a3b-c772bf4a311c" providerId="ADAL" clId="{1FE71F4D-2AFD-4838-AD3C-62D890D2AB41}" dt="2023-01-28T08:27:17.795" v="19038" actId="700"/>
          <ac:spMkLst>
            <pc:docMk/>
            <pc:sldMk cId="2842754368" sldId="683"/>
            <ac:spMk id="2" creationId="{5671CD40-9CEF-7D65-BA64-AB994C315426}"/>
          </ac:spMkLst>
        </pc:spChg>
        <pc:spChg chg="mod ord">
          <ac:chgData name="Matthieu De Mari" userId="dfb708c9-d8dc-439f-9a3b-c772bf4a311c" providerId="ADAL" clId="{1FE71F4D-2AFD-4838-AD3C-62D890D2AB41}" dt="2023-01-28T09:02:27.257" v="20847" actId="20577"/>
          <ac:spMkLst>
            <pc:docMk/>
            <pc:sldMk cId="2842754368" sldId="683"/>
            <ac:spMk id="3" creationId="{2A041A3D-657F-3F7B-EC53-EEC71F3F4D85}"/>
          </ac:spMkLst>
        </pc:spChg>
        <pc:spChg chg="del">
          <ac:chgData name="Matthieu De Mari" userId="dfb708c9-d8dc-439f-9a3b-c772bf4a311c" providerId="ADAL" clId="{1FE71F4D-2AFD-4838-AD3C-62D890D2AB41}" dt="2023-01-28T08:20:42.662" v="18703" actId="478"/>
          <ac:spMkLst>
            <pc:docMk/>
            <pc:sldMk cId="2842754368" sldId="683"/>
            <ac:spMk id="4" creationId="{69D8783B-E536-7357-0ACB-1218956938D9}"/>
          </ac:spMkLst>
        </pc:spChg>
        <pc:spChg chg="add mod">
          <ac:chgData name="Matthieu De Mari" userId="dfb708c9-d8dc-439f-9a3b-c772bf4a311c" providerId="ADAL" clId="{1FE71F4D-2AFD-4838-AD3C-62D890D2AB41}" dt="2023-01-28T08:29:07.145" v="19124" actId="208"/>
          <ac:spMkLst>
            <pc:docMk/>
            <pc:sldMk cId="2842754368" sldId="683"/>
            <ac:spMk id="9" creationId="{A0BBB4B2-DCE0-BDB2-BD46-B19F3707FC91}"/>
          </ac:spMkLst>
        </pc:spChg>
        <pc:picChg chg="add del mod">
          <ac:chgData name="Matthieu De Mari" userId="dfb708c9-d8dc-439f-9a3b-c772bf4a311c" providerId="ADAL" clId="{1FE71F4D-2AFD-4838-AD3C-62D890D2AB41}" dt="2023-01-28T08:21:10.093" v="18712" actId="478"/>
          <ac:picMkLst>
            <pc:docMk/>
            <pc:sldMk cId="2842754368" sldId="683"/>
            <ac:picMk id="6" creationId="{C6CA66B4-3C2E-EE51-7DC7-E25444CCE603}"/>
          </ac:picMkLst>
        </pc:picChg>
        <pc:picChg chg="add mod">
          <ac:chgData name="Matthieu De Mari" userId="dfb708c9-d8dc-439f-9a3b-c772bf4a311c" providerId="ADAL" clId="{1FE71F4D-2AFD-4838-AD3C-62D890D2AB41}" dt="2023-01-28T08:28:55.940" v="19121" actId="1076"/>
          <ac:picMkLst>
            <pc:docMk/>
            <pc:sldMk cId="2842754368" sldId="683"/>
            <ac:picMk id="8" creationId="{2DF294E3-D542-A77F-D00F-B8807CEB2F1B}"/>
          </ac:picMkLst>
        </pc:picChg>
      </pc:sldChg>
      <pc:sldChg chg="addSp delSp modSp add mod">
        <pc:chgData name="Matthieu De Mari" userId="dfb708c9-d8dc-439f-9a3b-c772bf4a311c" providerId="ADAL" clId="{1FE71F4D-2AFD-4838-AD3C-62D890D2AB41}" dt="2023-01-28T08:23:45.685" v="18897" actId="113"/>
        <pc:sldMkLst>
          <pc:docMk/>
          <pc:sldMk cId="471935524" sldId="684"/>
        </pc:sldMkLst>
        <pc:spChg chg="add del">
          <ac:chgData name="Matthieu De Mari" userId="dfb708c9-d8dc-439f-9a3b-c772bf4a311c" providerId="ADAL" clId="{1FE71F4D-2AFD-4838-AD3C-62D890D2AB41}" dt="2023-01-28T08:22:51.871" v="18783"/>
          <ac:spMkLst>
            <pc:docMk/>
            <pc:sldMk cId="471935524" sldId="684"/>
            <ac:spMk id="2" creationId="{6AA41198-1859-E046-D8AE-D5A809D82DBF}"/>
          </ac:spMkLst>
        </pc:spChg>
        <pc:spChg chg="mod">
          <ac:chgData name="Matthieu De Mari" userId="dfb708c9-d8dc-439f-9a3b-c772bf4a311c" providerId="ADAL" clId="{1FE71F4D-2AFD-4838-AD3C-62D890D2AB41}" dt="2023-01-28T08:23:45.685" v="18897" actId="113"/>
          <ac:spMkLst>
            <pc:docMk/>
            <pc:sldMk cId="471935524" sldId="684"/>
            <ac:spMk id="5" creationId="{9B96C5E7-61E6-9340-C448-F95002A2315C}"/>
          </ac:spMkLst>
        </pc:spChg>
        <pc:picChg chg="del">
          <ac:chgData name="Matthieu De Mari" userId="dfb708c9-d8dc-439f-9a3b-c772bf4a311c" providerId="ADAL" clId="{1FE71F4D-2AFD-4838-AD3C-62D890D2AB41}" dt="2023-01-28T08:22:48.438" v="18779" actId="478"/>
          <ac:picMkLst>
            <pc:docMk/>
            <pc:sldMk cId="471935524" sldId="684"/>
            <ac:picMk id="6" creationId="{5A0B3487-D23C-CE53-10CE-9BD14B405BB6}"/>
          </ac:picMkLst>
        </pc:picChg>
        <pc:picChg chg="del">
          <ac:chgData name="Matthieu De Mari" userId="dfb708c9-d8dc-439f-9a3b-c772bf4a311c" providerId="ADAL" clId="{1FE71F4D-2AFD-4838-AD3C-62D890D2AB41}" dt="2023-01-28T08:22:48.735" v="18780" actId="478"/>
          <ac:picMkLst>
            <pc:docMk/>
            <pc:sldMk cId="471935524" sldId="684"/>
            <ac:picMk id="7" creationId="{BA82E22C-72AC-F7E1-0CF5-B58044097895}"/>
          </ac:picMkLst>
        </pc:picChg>
      </pc:sldChg>
      <pc:sldChg chg="addSp delSp modSp add mod ord">
        <pc:chgData name="Matthieu De Mari" userId="dfb708c9-d8dc-439f-9a3b-c772bf4a311c" providerId="ADAL" clId="{1FE71F4D-2AFD-4838-AD3C-62D890D2AB41}" dt="2023-01-28T08:30:15.486" v="19186" actId="1076"/>
        <pc:sldMkLst>
          <pc:docMk/>
          <pc:sldMk cId="324200857" sldId="685"/>
        </pc:sldMkLst>
        <pc:spChg chg="mod">
          <ac:chgData name="Matthieu De Mari" userId="dfb708c9-d8dc-439f-9a3b-c772bf4a311c" providerId="ADAL" clId="{1FE71F4D-2AFD-4838-AD3C-62D890D2AB41}" dt="2023-01-28T08:29:58.415" v="19183" actId="27636"/>
          <ac:spMkLst>
            <pc:docMk/>
            <pc:sldMk cId="324200857" sldId="685"/>
            <ac:spMk id="3" creationId="{2A041A3D-657F-3F7B-EC53-EEC71F3F4D85}"/>
          </ac:spMkLst>
        </pc:spChg>
        <pc:spChg chg="del mod">
          <ac:chgData name="Matthieu De Mari" userId="dfb708c9-d8dc-439f-9a3b-c772bf4a311c" providerId="ADAL" clId="{1FE71F4D-2AFD-4838-AD3C-62D890D2AB41}" dt="2023-01-28T08:29:40.981" v="19144" actId="478"/>
          <ac:spMkLst>
            <pc:docMk/>
            <pc:sldMk cId="324200857" sldId="685"/>
            <ac:spMk id="4" creationId="{69D8783B-E536-7357-0ACB-1218956938D9}"/>
          </ac:spMkLst>
        </pc:spChg>
        <pc:spChg chg="add del mod">
          <ac:chgData name="Matthieu De Mari" userId="dfb708c9-d8dc-439f-9a3b-c772bf4a311c" providerId="ADAL" clId="{1FE71F4D-2AFD-4838-AD3C-62D890D2AB41}" dt="2023-01-28T08:29:42.492" v="19145" actId="478"/>
          <ac:spMkLst>
            <pc:docMk/>
            <pc:sldMk cId="324200857" sldId="685"/>
            <ac:spMk id="6" creationId="{EEFF9FEF-7375-D939-152E-88681234CBDA}"/>
          </ac:spMkLst>
        </pc:spChg>
        <pc:picChg chg="add mod">
          <ac:chgData name="Matthieu De Mari" userId="dfb708c9-d8dc-439f-9a3b-c772bf4a311c" providerId="ADAL" clId="{1FE71F4D-2AFD-4838-AD3C-62D890D2AB41}" dt="2023-01-28T08:30:15.486" v="19186" actId="1076"/>
          <ac:picMkLst>
            <pc:docMk/>
            <pc:sldMk cId="324200857" sldId="685"/>
            <ac:picMk id="8" creationId="{13ED50FD-0CD4-25DB-BA19-26AA658C08F1}"/>
          </ac:picMkLst>
        </pc:picChg>
      </pc:sldChg>
      <pc:sldChg chg="addSp delSp modSp add del mod">
        <pc:chgData name="Matthieu De Mari" userId="dfb708c9-d8dc-439f-9a3b-c772bf4a311c" providerId="ADAL" clId="{1FE71F4D-2AFD-4838-AD3C-62D890D2AB41}" dt="2023-01-28T08:27:10.630" v="19035" actId="47"/>
        <pc:sldMkLst>
          <pc:docMk/>
          <pc:sldMk cId="2032695874" sldId="685"/>
        </pc:sldMkLst>
        <pc:spChg chg="del">
          <ac:chgData name="Matthieu De Mari" userId="dfb708c9-d8dc-439f-9a3b-c772bf4a311c" providerId="ADAL" clId="{1FE71F4D-2AFD-4838-AD3C-62D890D2AB41}" dt="2023-01-28T08:27:08.591" v="19034" actId="478"/>
          <ac:spMkLst>
            <pc:docMk/>
            <pc:sldMk cId="2032695874" sldId="685"/>
            <ac:spMk id="3" creationId="{2A041A3D-657F-3F7B-EC53-EEC71F3F4D85}"/>
          </ac:spMkLst>
        </pc:spChg>
        <pc:spChg chg="mod">
          <ac:chgData name="Matthieu De Mari" userId="dfb708c9-d8dc-439f-9a3b-c772bf4a311c" providerId="ADAL" clId="{1FE71F4D-2AFD-4838-AD3C-62D890D2AB41}" dt="2023-01-28T08:27:06.653" v="19033" actId="21"/>
          <ac:spMkLst>
            <pc:docMk/>
            <pc:sldMk cId="2032695874" sldId="685"/>
            <ac:spMk id="4" creationId="{69D8783B-E536-7357-0ACB-1218956938D9}"/>
          </ac:spMkLst>
        </pc:spChg>
        <pc:spChg chg="add mod">
          <ac:chgData name="Matthieu De Mari" userId="dfb708c9-d8dc-439f-9a3b-c772bf4a311c" providerId="ADAL" clId="{1FE71F4D-2AFD-4838-AD3C-62D890D2AB41}" dt="2023-01-28T08:27:08.591" v="19034" actId="478"/>
          <ac:spMkLst>
            <pc:docMk/>
            <pc:sldMk cId="2032695874" sldId="685"/>
            <ac:spMk id="6" creationId="{CE32109D-8096-8B60-18F2-0026AC6552D0}"/>
          </ac:spMkLst>
        </pc:spChg>
      </pc:sldChg>
      <pc:sldChg chg="addSp delSp modSp add mod modClrScheme chgLayout">
        <pc:chgData name="Matthieu De Mari" userId="dfb708c9-d8dc-439f-9a3b-c772bf4a311c" providerId="ADAL" clId="{1FE71F4D-2AFD-4838-AD3C-62D890D2AB41}" dt="2023-01-28T08:31:46.071" v="19320" actId="1076"/>
        <pc:sldMkLst>
          <pc:docMk/>
          <pc:sldMk cId="4216766390" sldId="686"/>
        </pc:sldMkLst>
        <pc:spChg chg="mod ord">
          <ac:chgData name="Matthieu De Mari" userId="dfb708c9-d8dc-439f-9a3b-c772bf4a311c" providerId="ADAL" clId="{1FE71F4D-2AFD-4838-AD3C-62D890D2AB41}" dt="2023-01-28T08:30:25.621" v="19189" actId="700"/>
          <ac:spMkLst>
            <pc:docMk/>
            <pc:sldMk cId="4216766390" sldId="686"/>
            <ac:spMk id="2" creationId="{5671CD40-9CEF-7D65-BA64-AB994C315426}"/>
          </ac:spMkLst>
        </pc:spChg>
        <pc:spChg chg="mod ord">
          <ac:chgData name="Matthieu De Mari" userId="dfb708c9-d8dc-439f-9a3b-c772bf4a311c" providerId="ADAL" clId="{1FE71F4D-2AFD-4838-AD3C-62D890D2AB41}" dt="2023-01-28T08:31:29.053" v="19316" actId="20577"/>
          <ac:spMkLst>
            <pc:docMk/>
            <pc:sldMk cId="4216766390" sldId="686"/>
            <ac:spMk id="3" creationId="{2A041A3D-657F-3F7B-EC53-EEC71F3F4D85}"/>
          </ac:spMkLst>
        </pc:spChg>
        <pc:picChg chg="add mod">
          <ac:chgData name="Matthieu De Mari" userId="dfb708c9-d8dc-439f-9a3b-c772bf4a311c" providerId="ADAL" clId="{1FE71F4D-2AFD-4838-AD3C-62D890D2AB41}" dt="2023-01-28T08:31:46.071" v="19320" actId="1076"/>
          <ac:picMkLst>
            <pc:docMk/>
            <pc:sldMk cId="4216766390" sldId="686"/>
            <ac:picMk id="5" creationId="{6FE48D9D-F7E1-5570-35F7-A88A2F500A01}"/>
          </ac:picMkLst>
        </pc:picChg>
        <pc:picChg chg="del">
          <ac:chgData name="Matthieu De Mari" userId="dfb708c9-d8dc-439f-9a3b-c772bf4a311c" providerId="ADAL" clId="{1FE71F4D-2AFD-4838-AD3C-62D890D2AB41}" dt="2023-01-28T08:30:21.434" v="19188" actId="478"/>
          <ac:picMkLst>
            <pc:docMk/>
            <pc:sldMk cId="4216766390" sldId="686"/>
            <ac:picMk id="8" creationId="{13ED50FD-0CD4-25DB-BA19-26AA658C08F1}"/>
          </ac:picMkLst>
        </pc:picChg>
      </pc:sldChg>
      <pc:sldChg chg="addSp delSp modSp add mod">
        <pc:chgData name="Matthieu De Mari" userId="dfb708c9-d8dc-439f-9a3b-c772bf4a311c" providerId="ADAL" clId="{1FE71F4D-2AFD-4838-AD3C-62D890D2AB41}" dt="2023-01-28T08:35:35.832" v="19463" actId="20577"/>
        <pc:sldMkLst>
          <pc:docMk/>
          <pc:sldMk cId="1952498485" sldId="687"/>
        </pc:sldMkLst>
        <pc:spChg chg="mod">
          <ac:chgData name="Matthieu De Mari" userId="dfb708c9-d8dc-439f-9a3b-c772bf4a311c" providerId="ADAL" clId="{1FE71F4D-2AFD-4838-AD3C-62D890D2AB41}" dt="2023-01-28T08:35:35.832" v="19463" actId="20577"/>
          <ac:spMkLst>
            <pc:docMk/>
            <pc:sldMk cId="1952498485" sldId="687"/>
            <ac:spMk id="3" creationId="{2A041A3D-657F-3F7B-EC53-EEC71F3F4D85}"/>
          </ac:spMkLst>
        </pc:spChg>
        <pc:picChg chg="del">
          <ac:chgData name="Matthieu De Mari" userId="dfb708c9-d8dc-439f-9a3b-c772bf4a311c" providerId="ADAL" clId="{1FE71F4D-2AFD-4838-AD3C-62D890D2AB41}" dt="2023-01-28T08:34:27.187" v="19331" actId="478"/>
          <ac:picMkLst>
            <pc:docMk/>
            <pc:sldMk cId="1952498485" sldId="687"/>
            <ac:picMk id="5" creationId="{6FE48D9D-F7E1-5570-35F7-A88A2F500A01}"/>
          </ac:picMkLst>
        </pc:picChg>
        <pc:picChg chg="add mod">
          <ac:chgData name="Matthieu De Mari" userId="dfb708c9-d8dc-439f-9a3b-c772bf4a311c" providerId="ADAL" clId="{1FE71F4D-2AFD-4838-AD3C-62D890D2AB41}" dt="2023-01-28T08:34:31.235" v="19334" actId="14100"/>
          <ac:picMkLst>
            <pc:docMk/>
            <pc:sldMk cId="1952498485" sldId="687"/>
            <ac:picMk id="6" creationId="{6009869F-D313-81DF-1025-FEEC41AC151E}"/>
          </ac:picMkLst>
        </pc:picChg>
      </pc:sldChg>
      <pc:sldChg chg="addSp delSp modSp add mod">
        <pc:chgData name="Matthieu De Mari" userId="dfb708c9-d8dc-439f-9a3b-c772bf4a311c" providerId="ADAL" clId="{1FE71F4D-2AFD-4838-AD3C-62D890D2AB41}" dt="2023-01-28T08:36:04.151" v="19467" actId="1076"/>
        <pc:sldMkLst>
          <pc:docMk/>
          <pc:sldMk cId="1712839065" sldId="688"/>
        </pc:sldMkLst>
        <pc:spChg chg="mod">
          <ac:chgData name="Matthieu De Mari" userId="dfb708c9-d8dc-439f-9a3b-c772bf4a311c" providerId="ADAL" clId="{1FE71F4D-2AFD-4838-AD3C-62D890D2AB41}" dt="2023-01-28T08:35:32.377" v="19459" actId="20577"/>
          <ac:spMkLst>
            <pc:docMk/>
            <pc:sldMk cId="1712839065" sldId="688"/>
            <ac:spMk id="3" creationId="{2A041A3D-657F-3F7B-EC53-EEC71F3F4D85}"/>
          </ac:spMkLst>
        </pc:spChg>
        <pc:picChg chg="del">
          <ac:chgData name="Matthieu De Mari" userId="dfb708c9-d8dc-439f-9a3b-c772bf4a311c" providerId="ADAL" clId="{1FE71F4D-2AFD-4838-AD3C-62D890D2AB41}" dt="2023-01-28T08:34:54.548" v="19366" actId="478"/>
          <ac:picMkLst>
            <pc:docMk/>
            <pc:sldMk cId="1712839065" sldId="688"/>
            <ac:picMk id="5" creationId="{6FE48D9D-F7E1-5570-35F7-A88A2F500A01}"/>
          </ac:picMkLst>
        </pc:picChg>
        <pc:picChg chg="add mod">
          <ac:chgData name="Matthieu De Mari" userId="dfb708c9-d8dc-439f-9a3b-c772bf4a311c" providerId="ADAL" clId="{1FE71F4D-2AFD-4838-AD3C-62D890D2AB41}" dt="2023-01-28T08:36:04.151" v="19467" actId="1076"/>
          <ac:picMkLst>
            <pc:docMk/>
            <pc:sldMk cId="1712839065" sldId="688"/>
            <ac:picMk id="6" creationId="{0E8155D2-2324-E764-8ADE-F4BCD0DA40E2}"/>
          </ac:picMkLst>
        </pc:picChg>
      </pc:sldChg>
      <pc:sldChg chg="addSp delSp modSp add mod">
        <pc:chgData name="Matthieu De Mari" userId="dfb708c9-d8dc-439f-9a3b-c772bf4a311c" providerId="ADAL" clId="{1FE71F4D-2AFD-4838-AD3C-62D890D2AB41}" dt="2023-01-28T08:33:50.362" v="19330" actId="1076"/>
        <pc:sldMkLst>
          <pc:docMk/>
          <pc:sldMk cId="4050198808" sldId="689"/>
        </pc:sldMkLst>
        <pc:spChg chg="del">
          <ac:chgData name="Matthieu De Mari" userId="dfb708c9-d8dc-439f-9a3b-c772bf4a311c" providerId="ADAL" clId="{1FE71F4D-2AFD-4838-AD3C-62D890D2AB41}" dt="2023-01-28T08:33:42.875" v="19325" actId="478"/>
          <ac:spMkLst>
            <pc:docMk/>
            <pc:sldMk cId="4050198808" sldId="689"/>
            <ac:spMk id="3" creationId="{2A041A3D-657F-3F7B-EC53-EEC71F3F4D85}"/>
          </ac:spMkLst>
        </pc:spChg>
        <pc:spChg chg="add del mod">
          <ac:chgData name="Matthieu De Mari" userId="dfb708c9-d8dc-439f-9a3b-c772bf4a311c" providerId="ADAL" clId="{1FE71F4D-2AFD-4838-AD3C-62D890D2AB41}" dt="2023-01-28T08:33:43.372" v="19326" actId="478"/>
          <ac:spMkLst>
            <pc:docMk/>
            <pc:sldMk cId="4050198808" sldId="689"/>
            <ac:spMk id="6" creationId="{60618DE6-43A5-F618-E1C3-E13B06F1F527}"/>
          </ac:spMkLst>
        </pc:spChg>
        <pc:picChg chg="del">
          <ac:chgData name="Matthieu De Mari" userId="dfb708c9-d8dc-439f-9a3b-c772bf4a311c" providerId="ADAL" clId="{1FE71F4D-2AFD-4838-AD3C-62D890D2AB41}" dt="2023-01-28T08:33:41.824" v="19324" actId="478"/>
          <ac:picMkLst>
            <pc:docMk/>
            <pc:sldMk cId="4050198808" sldId="689"/>
            <ac:picMk id="5" creationId="{6FE48D9D-F7E1-5570-35F7-A88A2F500A01}"/>
          </ac:picMkLst>
        </pc:picChg>
        <pc:picChg chg="add mod">
          <ac:chgData name="Matthieu De Mari" userId="dfb708c9-d8dc-439f-9a3b-c772bf4a311c" providerId="ADAL" clId="{1FE71F4D-2AFD-4838-AD3C-62D890D2AB41}" dt="2023-01-28T08:33:50.362" v="19330" actId="1076"/>
          <ac:picMkLst>
            <pc:docMk/>
            <pc:sldMk cId="4050198808" sldId="689"/>
            <ac:picMk id="8" creationId="{1FA18704-3C4F-3506-D883-6008FB71FD2B}"/>
          </ac:picMkLst>
        </pc:picChg>
      </pc:sldChg>
      <pc:sldChg chg="addSp delSp modSp new mod modClrScheme chgLayout">
        <pc:chgData name="Matthieu De Mari" userId="dfb708c9-d8dc-439f-9a3b-c772bf4a311c" providerId="ADAL" clId="{1FE71F4D-2AFD-4838-AD3C-62D890D2AB41}" dt="2023-01-28T09:02:55.158" v="20876" actId="20577"/>
        <pc:sldMkLst>
          <pc:docMk/>
          <pc:sldMk cId="3379410033" sldId="690"/>
        </pc:sldMkLst>
        <pc:spChg chg="mod ord">
          <ac:chgData name="Matthieu De Mari" userId="dfb708c9-d8dc-439f-9a3b-c772bf4a311c" providerId="ADAL" clId="{1FE71F4D-2AFD-4838-AD3C-62D890D2AB41}" dt="2023-01-28T08:38:09.340" v="19575" actId="700"/>
          <ac:spMkLst>
            <pc:docMk/>
            <pc:sldMk cId="3379410033" sldId="690"/>
            <ac:spMk id="2" creationId="{F4B79242-6832-7632-6E7B-F88574E9CDBE}"/>
          </ac:spMkLst>
        </pc:spChg>
        <pc:spChg chg="del mod ord">
          <ac:chgData name="Matthieu De Mari" userId="dfb708c9-d8dc-439f-9a3b-c772bf4a311c" providerId="ADAL" clId="{1FE71F4D-2AFD-4838-AD3C-62D890D2AB41}" dt="2023-01-28T08:37:18.781" v="19492" actId="700"/>
          <ac:spMkLst>
            <pc:docMk/>
            <pc:sldMk cId="3379410033" sldId="690"/>
            <ac:spMk id="3" creationId="{34BE0505-8597-9A86-AE30-97E5E942C3F4}"/>
          </ac:spMkLst>
        </pc:spChg>
        <pc:spChg chg="add mod ord">
          <ac:chgData name="Matthieu De Mari" userId="dfb708c9-d8dc-439f-9a3b-c772bf4a311c" providerId="ADAL" clId="{1FE71F4D-2AFD-4838-AD3C-62D890D2AB41}" dt="2023-01-28T09:02:55.158" v="20876" actId="20577"/>
          <ac:spMkLst>
            <pc:docMk/>
            <pc:sldMk cId="3379410033" sldId="690"/>
            <ac:spMk id="4" creationId="{5CBF58AE-93BF-E791-70EA-A49B9A2BBBAF}"/>
          </ac:spMkLst>
        </pc:spChg>
        <pc:spChg chg="add del mod ord">
          <ac:chgData name="Matthieu De Mari" userId="dfb708c9-d8dc-439f-9a3b-c772bf4a311c" providerId="ADAL" clId="{1FE71F4D-2AFD-4838-AD3C-62D890D2AB41}" dt="2023-01-28T08:38:09.340" v="19575" actId="700"/>
          <ac:spMkLst>
            <pc:docMk/>
            <pc:sldMk cId="3379410033" sldId="690"/>
            <ac:spMk id="5" creationId="{62B5B13E-3B1C-4877-7402-E9B5BB6C471B}"/>
          </ac:spMkLst>
        </pc:spChg>
        <pc:picChg chg="add del">
          <ac:chgData name="Matthieu De Mari" userId="dfb708c9-d8dc-439f-9a3b-c772bf4a311c" providerId="ADAL" clId="{1FE71F4D-2AFD-4838-AD3C-62D890D2AB41}" dt="2023-01-28T08:39:27.198" v="19659" actId="22"/>
          <ac:picMkLst>
            <pc:docMk/>
            <pc:sldMk cId="3379410033" sldId="690"/>
            <ac:picMk id="7" creationId="{1A618880-4C38-1B37-BC0A-A51EEA418F88}"/>
          </ac:picMkLst>
        </pc:picChg>
      </pc:sldChg>
      <pc:sldChg chg="addSp modSp add mod">
        <pc:chgData name="Matthieu De Mari" userId="dfb708c9-d8dc-439f-9a3b-c772bf4a311c" providerId="ADAL" clId="{1FE71F4D-2AFD-4838-AD3C-62D890D2AB41}" dt="2023-01-28T08:39:56.738" v="19667" actId="1076"/>
        <pc:sldMkLst>
          <pc:docMk/>
          <pc:sldMk cId="3893661445" sldId="691"/>
        </pc:sldMkLst>
        <pc:spChg chg="mod">
          <ac:chgData name="Matthieu De Mari" userId="dfb708c9-d8dc-439f-9a3b-c772bf4a311c" providerId="ADAL" clId="{1FE71F4D-2AFD-4838-AD3C-62D890D2AB41}" dt="2023-01-28T08:39:44.299" v="19662" actId="20577"/>
          <ac:spMkLst>
            <pc:docMk/>
            <pc:sldMk cId="3893661445" sldId="691"/>
            <ac:spMk id="4" creationId="{5CBF58AE-93BF-E791-70EA-A49B9A2BBBAF}"/>
          </ac:spMkLst>
        </pc:spChg>
        <pc:picChg chg="add mod">
          <ac:chgData name="Matthieu De Mari" userId="dfb708c9-d8dc-439f-9a3b-c772bf4a311c" providerId="ADAL" clId="{1FE71F4D-2AFD-4838-AD3C-62D890D2AB41}" dt="2023-01-28T08:39:56.738" v="19667" actId="1076"/>
          <ac:picMkLst>
            <pc:docMk/>
            <pc:sldMk cId="3893661445" sldId="691"/>
            <ac:picMk id="5" creationId="{18D7D9CA-1C08-64B7-C35F-33451A3CC769}"/>
          </ac:picMkLst>
        </pc:picChg>
      </pc:sldChg>
      <pc:sldChg chg="addSp delSp modSp add mod modClrScheme chgLayout">
        <pc:chgData name="Matthieu De Mari" userId="dfb708c9-d8dc-439f-9a3b-c772bf4a311c" providerId="ADAL" clId="{1FE71F4D-2AFD-4838-AD3C-62D890D2AB41}" dt="2023-01-28T08:41:41.914" v="19722" actId="14100"/>
        <pc:sldMkLst>
          <pc:docMk/>
          <pc:sldMk cId="1820192749" sldId="692"/>
        </pc:sldMkLst>
        <pc:spChg chg="mod ord">
          <ac:chgData name="Matthieu De Mari" userId="dfb708c9-d8dc-439f-9a3b-c772bf4a311c" providerId="ADAL" clId="{1FE71F4D-2AFD-4838-AD3C-62D890D2AB41}" dt="2023-01-28T08:40:43.798" v="19702" actId="20577"/>
          <ac:spMkLst>
            <pc:docMk/>
            <pc:sldMk cId="1820192749" sldId="692"/>
            <ac:spMk id="2" creationId="{F4B79242-6832-7632-6E7B-F88574E9CDBE}"/>
          </ac:spMkLst>
        </pc:spChg>
        <pc:spChg chg="add mod ord">
          <ac:chgData name="Matthieu De Mari" userId="dfb708c9-d8dc-439f-9a3b-c772bf4a311c" providerId="ADAL" clId="{1FE71F4D-2AFD-4838-AD3C-62D890D2AB41}" dt="2023-01-28T08:40:35.328" v="19676" actId="700"/>
          <ac:spMkLst>
            <pc:docMk/>
            <pc:sldMk cId="1820192749" sldId="692"/>
            <ac:spMk id="3" creationId="{268290D6-2E70-151B-3D14-A8F9B50EA323}"/>
          </ac:spMkLst>
        </pc:spChg>
        <pc:spChg chg="mod ord">
          <ac:chgData name="Matthieu De Mari" userId="dfb708c9-d8dc-439f-9a3b-c772bf4a311c" providerId="ADAL" clId="{1FE71F4D-2AFD-4838-AD3C-62D890D2AB41}" dt="2023-01-28T08:40:35.328" v="19676" actId="700"/>
          <ac:spMkLst>
            <pc:docMk/>
            <pc:sldMk cId="1820192749" sldId="692"/>
            <ac:spMk id="4" creationId="{5CBF58AE-93BF-E791-70EA-A49B9A2BBBAF}"/>
          </ac:spMkLst>
        </pc:spChg>
        <pc:picChg chg="del">
          <ac:chgData name="Matthieu De Mari" userId="dfb708c9-d8dc-439f-9a3b-c772bf4a311c" providerId="ADAL" clId="{1FE71F4D-2AFD-4838-AD3C-62D890D2AB41}" dt="2023-01-28T08:40:02.232" v="19669" actId="478"/>
          <ac:picMkLst>
            <pc:docMk/>
            <pc:sldMk cId="1820192749" sldId="692"/>
            <ac:picMk id="5" creationId="{18D7D9CA-1C08-64B7-C35F-33451A3CC769}"/>
          </ac:picMkLst>
        </pc:picChg>
        <pc:picChg chg="add mod">
          <ac:chgData name="Matthieu De Mari" userId="dfb708c9-d8dc-439f-9a3b-c772bf4a311c" providerId="ADAL" clId="{1FE71F4D-2AFD-4838-AD3C-62D890D2AB41}" dt="2023-01-28T08:41:38.646" v="19721" actId="14100"/>
          <ac:picMkLst>
            <pc:docMk/>
            <pc:sldMk cId="1820192749" sldId="692"/>
            <ac:picMk id="6" creationId="{00DF8BBC-A4AA-8DBA-285B-06D0760BF486}"/>
          </ac:picMkLst>
        </pc:picChg>
        <pc:picChg chg="add mod">
          <ac:chgData name="Matthieu De Mari" userId="dfb708c9-d8dc-439f-9a3b-c772bf4a311c" providerId="ADAL" clId="{1FE71F4D-2AFD-4838-AD3C-62D890D2AB41}" dt="2023-01-28T08:41:41.914" v="19722" actId="14100"/>
          <ac:picMkLst>
            <pc:docMk/>
            <pc:sldMk cId="1820192749" sldId="692"/>
            <ac:picMk id="8" creationId="{9F14A4DA-618B-AFA0-DE72-7C46235E94AD}"/>
          </ac:picMkLst>
        </pc:picChg>
      </pc:sldChg>
      <pc:sldChg chg="addSp delSp modSp new mod modClrScheme chgLayout">
        <pc:chgData name="Matthieu De Mari" userId="dfb708c9-d8dc-439f-9a3b-c772bf4a311c" providerId="ADAL" clId="{1FE71F4D-2AFD-4838-AD3C-62D890D2AB41}" dt="2023-01-28T08:48:56.826" v="20383" actId="20577"/>
        <pc:sldMkLst>
          <pc:docMk/>
          <pc:sldMk cId="3510609202" sldId="693"/>
        </pc:sldMkLst>
        <pc:spChg chg="mod ord">
          <ac:chgData name="Matthieu De Mari" userId="dfb708c9-d8dc-439f-9a3b-c772bf4a311c" providerId="ADAL" clId="{1FE71F4D-2AFD-4838-AD3C-62D890D2AB41}" dt="2023-01-28T08:43:19.597" v="19805" actId="700"/>
          <ac:spMkLst>
            <pc:docMk/>
            <pc:sldMk cId="3510609202" sldId="693"/>
            <ac:spMk id="2" creationId="{8895C016-C58E-6163-BBBB-E97C946A2A71}"/>
          </ac:spMkLst>
        </pc:spChg>
        <pc:spChg chg="del mod ord">
          <ac:chgData name="Matthieu De Mari" userId="dfb708c9-d8dc-439f-9a3b-c772bf4a311c" providerId="ADAL" clId="{1FE71F4D-2AFD-4838-AD3C-62D890D2AB41}" dt="2023-01-28T08:43:19.597" v="19805" actId="700"/>
          <ac:spMkLst>
            <pc:docMk/>
            <pc:sldMk cId="3510609202" sldId="693"/>
            <ac:spMk id="3" creationId="{F708C0AD-58EB-D2AE-8D4F-081B7E4FE7CF}"/>
          </ac:spMkLst>
        </pc:spChg>
        <pc:spChg chg="del">
          <ac:chgData name="Matthieu De Mari" userId="dfb708c9-d8dc-439f-9a3b-c772bf4a311c" providerId="ADAL" clId="{1FE71F4D-2AFD-4838-AD3C-62D890D2AB41}" dt="2023-01-28T08:43:19.597" v="19805" actId="700"/>
          <ac:spMkLst>
            <pc:docMk/>
            <pc:sldMk cId="3510609202" sldId="693"/>
            <ac:spMk id="4" creationId="{8C871F96-013C-CB1B-A11C-518396855B17}"/>
          </ac:spMkLst>
        </pc:spChg>
        <pc:spChg chg="add mod ord">
          <ac:chgData name="Matthieu De Mari" userId="dfb708c9-d8dc-439f-9a3b-c772bf4a311c" providerId="ADAL" clId="{1FE71F4D-2AFD-4838-AD3C-62D890D2AB41}" dt="2023-01-28T08:48:56.826" v="20383" actId="20577"/>
          <ac:spMkLst>
            <pc:docMk/>
            <pc:sldMk cId="3510609202" sldId="693"/>
            <ac:spMk id="5" creationId="{E6B4DA08-1C2E-00A3-E9D2-E8BC11BD6A19}"/>
          </ac:spMkLst>
        </pc:spChg>
      </pc:sldChg>
      <pc:sldChg chg="addSp modSp add mod">
        <pc:chgData name="Matthieu De Mari" userId="dfb708c9-d8dc-439f-9a3b-c772bf4a311c" providerId="ADAL" clId="{1FE71F4D-2AFD-4838-AD3C-62D890D2AB41}" dt="2023-01-28T08:48:51.682" v="20382"/>
        <pc:sldMkLst>
          <pc:docMk/>
          <pc:sldMk cId="3477522753" sldId="694"/>
        </pc:sldMkLst>
        <pc:spChg chg="mod">
          <ac:chgData name="Matthieu De Mari" userId="dfb708c9-d8dc-439f-9a3b-c772bf4a311c" providerId="ADAL" clId="{1FE71F4D-2AFD-4838-AD3C-62D890D2AB41}" dt="2023-01-28T08:48:51.682" v="20382"/>
          <ac:spMkLst>
            <pc:docMk/>
            <pc:sldMk cId="3477522753" sldId="694"/>
            <ac:spMk id="5" creationId="{E6B4DA08-1C2E-00A3-E9D2-E8BC11BD6A19}"/>
          </ac:spMkLst>
        </pc:spChg>
        <pc:picChg chg="add mod">
          <ac:chgData name="Matthieu De Mari" userId="dfb708c9-d8dc-439f-9a3b-c772bf4a311c" providerId="ADAL" clId="{1FE71F4D-2AFD-4838-AD3C-62D890D2AB41}" dt="2023-01-28T08:47:53.282" v="20228" actId="1076"/>
          <ac:picMkLst>
            <pc:docMk/>
            <pc:sldMk cId="3477522753" sldId="694"/>
            <ac:picMk id="4" creationId="{2CDE4F6D-59B3-E609-08E4-EE107BAA2E5B}"/>
          </ac:picMkLst>
        </pc:picChg>
      </pc:sldChg>
      <pc:sldChg chg="addSp delSp modSp add mod modClrScheme chgLayout">
        <pc:chgData name="Matthieu De Mari" userId="dfb708c9-d8dc-439f-9a3b-c772bf4a311c" providerId="ADAL" clId="{1FE71F4D-2AFD-4838-AD3C-62D890D2AB41}" dt="2023-01-28T09:03:20.763" v="20882" actId="5793"/>
        <pc:sldMkLst>
          <pc:docMk/>
          <pc:sldMk cId="3039662996" sldId="695"/>
        </pc:sldMkLst>
        <pc:spChg chg="mod ord">
          <ac:chgData name="Matthieu De Mari" userId="dfb708c9-d8dc-439f-9a3b-c772bf4a311c" providerId="ADAL" clId="{1FE71F4D-2AFD-4838-AD3C-62D890D2AB41}" dt="2023-01-28T08:50:24.633" v="20623" actId="700"/>
          <ac:spMkLst>
            <pc:docMk/>
            <pc:sldMk cId="3039662996" sldId="695"/>
            <ac:spMk id="2" creationId="{8895C016-C58E-6163-BBBB-E97C946A2A71}"/>
          </ac:spMkLst>
        </pc:spChg>
        <pc:spChg chg="mod ord">
          <ac:chgData name="Matthieu De Mari" userId="dfb708c9-d8dc-439f-9a3b-c772bf4a311c" providerId="ADAL" clId="{1FE71F4D-2AFD-4838-AD3C-62D890D2AB41}" dt="2023-01-28T09:03:20.763" v="20882" actId="5793"/>
          <ac:spMkLst>
            <pc:docMk/>
            <pc:sldMk cId="3039662996" sldId="695"/>
            <ac:spMk id="5" creationId="{E6B4DA08-1C2E-00A3-E9D2-E8BC11BD6A19}"/>
          </ac:spMkLst>
        </pc:spChg>
        <pc:spChg chg="add del mod ord">
          <ac:chgData name="Matthieu De Mari" userId="dfb708c9-d8dc-439f-9a3b-c772bf4a311c" providerId="ADAL" clId="{1FE71F4D-2AFD-4838-AD3C-62D890D2AB41}" dt="2023-01-28T08:50:24.633" v="20623" actId="700"/>
          <ac:spMkLst>
            <pc:docMk/>
            <pc:sldMk cId="3039662996" sldId="695"/>
            <ac:spMk id="7" creationId="{724D1420-C43C-C276-2CBB-4FFC09BBCA22}"/>
          </ac:spMkLst>
        </pc:spChg>
        <pc:spChg chg="add del mod ord">
          <ac:chgData name="Matthieu De Mari" userId="dfb708c9-d8dc-439f-9a3b-c772bf4a311c" providerId="ADAL" clId="{1FE71F4D-2AFD-4838-AD3C-62D890D2AB41}" dt="2023-01-28T08:50:24.633" v="20623" actId="700"/>
          <ac:spMkLst>
            <pc:docMk/>
            <pc:sldMk cId="3039662996" sldId="695"/>
            <ac:spMk id="8" creationId="{5D5D21DF-662E-6819-795A-5724467CC2A5}"/>
          </ac:spMkLst>
        </pc:spChg>
        <pc:spChg chg="add del mod ord">
          <ac:chgData name="Matthieu De Mari" userId="dfb708c9-d8dc-439f-9a3b-c772bf4a311c" providerId="ADAL" clId="{1FE71F4D-2AFD-4838-AD3C-62D890D2AB41}" dt="2023-01-28T08:50:24.633" v="20623" actId="700"/>
          <ac:spMkLst>
            <pc:docMk/>
            <pc:sldMk cId="3039662996" sldId="695"/>
            <ac:spMk id="9" creationId="{1CEBCEE4-00CB-9E26-23AC-CE7D5869CE1B}"/>
          </ac:spMkLst>
        </pc:spChg>
        <pc:spChg chg="add del mod ord">
          <ac:chgData name="Matthieu De Mari" userId="dfb708c9-d8dc-439f-9a3b-c772bf4a311c" providerId="ADAL" clId="{1FE71F4D-2AFD-4838-AD3C-62D890D2AB41}" dt="2023-01-28T08:50:29.094" v="20625" actId="478"/>
          <ac:spMkLst>
            <pc:docMk/>
            <pc:sldMk cId="3039662996" sldId="695"/>
            <ac:spMk id="10" creationId="{AA332208-A61D-23DB-606D-7B828FB4B6ED}"/>
          </ac:spMkLst>
        </pc:spChg>
        <pc:picChg chg="del">
          <ac:chgData name="Matthieu De Mari" userId="dfb708c9-d8dc-439f-9a3b-c772bf4a311c" providerId="ADAL" clId="{1FE71F4D-2AFD-4838-AD3C-62D890D2AB41}" dt="2023-01-28T08:49:06.355" v="20385" actId="478"/>
          <ac:picMkLst>
            <pc:docMk/>
            <pc:sldMk cId="3039662996" sldId="695"/>
            <ac:picMk id="4" creationId="{2CDE4F6D-59B3-E609-08E4-EE107BAA2E5B}"/>
          </ac:picMkLst>
        </pc:picChg>
        <pc:picChg chg="add mod">
          <ac:chgData name="Matthieu De Mari" userId="dfb708c9-d8dc-439f-9a3b-c772bf4a311c" providerId="ADAL" clId="{1FE71F4D-2AFD-4838-AD3C-62D890D2AB41}" dt="2023-01-28T08:50:30.404" v="20626" actId="1076"/>
          <ac:picMkLst>
            <pc:docMk/>
            <pc:sldMk cId="3039662996" sldId="695"/>
            <ac:picMk id="6" creationId="{92F992B1-A965-EEC7-C580-5FBF6AB3A4D6}"/>
          </ac:picMkLst>
        </pc:picChg>
      </pc:sldChg>
      <pc:sldChg chg="addSp delSp modSp add mod modClrScheme chgLayout">
        <pc:chgData name="Matthieu De Mari" userId="dfb708c9-d8dc-439f-9a3b-c772bf4a311c" providerId="ADAL" clId="{1FE71F4D-2AFD-4838-AD3C-62D890D2AB41}" dt="2023-01-28T09:12:10.138" v="20889" actId="20577"/>
        <pc:sldMkLst>
          <pc:docMk/>
          <pc:sldMk cId="2185010345" sldId="696"/>
        </pc:sldMkLst>
        <pc:spChg chg="mod ord">
          <ac:chgData name="Matthieu De Mari" userId="dfb708c9-d8dc-439f-9a3b-c772bf4a311c" providerId="ADAL" clId="{1FE71F4D-2AFD-4838-AD3C-62D890D2AB41}" dt="2023-01-28T08:52:21.229" v="20750" actId="700"/>
          <ac:spMkLst>
            <pc:docMk/>
            <pc:sldMk cId="2185010345" sldId="696"/>
            <ac:spMk id="2" creationId="{8895C016-C58E-6163-BBBB-E97C946A2A71}"/>
          </ac:spMkLst>
        </pc:spChg>
        <pc:spChg chg="mod ord">
          <ac:chgData name="Matthieu De Mari" userId="dfb708c9-d8dc-439f-9a3b-c772bf4a311c" providerId="ADAL" clId="{1FE71F4D-2AFD-4838-AD3C-62D890D2AB41}" dt="2023-01-28T09:12:10.138" v="20889" actId="20577"/>
          <ac:spMkLst>
            <pc:docMk/>
            <pc:sldMk cId="2185010345" sldId="696"/>
            <ac:spMk id="5" creationId="{E6B4DA08-1C2E-00A3-E9D2-E8BC11BD6A19}"/>
          </ac:spMkLst>
        </pc:spChg>
        <pc:picChg chg="add del mod">
          <ac:chgData name="Matthieu De Mari" userId="dfb708c9-d8dc-439f-9a3b-c772bf4a311c" providerId="ADAL" clId="{1FE71F4D-2AFD-4838-AD3C-62D890D2AB41}" dt="2023-01-28T08:53:42.547" v="20827" actId="478"/>
          <ac:picMkLst>
            <pc:docMk/>
            <pc:sldMk cId="2185010345" sldId="696"/>
            <ac:picMk id="4" creationId="{88C6DCA1-720B-F24A-C90C-F9AA6C533F57}"/>
          </ac:picMkLst>
        </pc:picChg>
        <pc:picChg chg="del">
          <ac:chgData name="Matthieu De Mari" userId="dfb708c9-d8dc-439f-9a3b-c772bf4a311c" providerId="ADAL" clId="{1FE71F4D-2AFD-4838-AD3C-62D890D2AB41}" dt="2023-01-28T08:52:05.389" v="20679" actId="478"/>
          <ac:picMkLst>
            <pc:docMk/>
            <pc:sldMk cId="2185010345" sldId="696"/>
            <ac:picMk id="6" creationId="{92F992B1-A965-EEC7-C580-5FBF6AB3A4D6}"/>
          </ac:picMkLst>
        </pc:picChg>
        <pc:picChg chg="add mod">
          <ac:chgData name="Matthieu De Mari" userId="dfb708c9-d8dc-439f-9a3b-c772bf4a311c" providerId="ADAL" clId="{1FE71F4D-2AFD-4838-AD3C-62D890D2AB41}" dt="2023-01-28T08:53:50.723" v="20832" actId="1076"/>
          <ac:picMkLst>
            <pc:docMk/>
            <pc:sldMk cId="2185010345" sldId="696"/>
            <ac:picMk id="8" creationId="{4A17E839-DD69-4588-DB4D-E739E5F5051B}"/>
          </ac:picMkLst>
        </pc:picChg>
      </pc:sldChg>
      <pc:sldChg chg="modSp new mod">
        <pc:chgData name="Matthieu De Mari" userId="dfb708c9-d8dc-439f-9a3b-c772bf4a311c" providerId="ADAL" clId="{1FE71F4D-2AFD-4838-AD3C-62D890D2AB41}" dt="2023-01-28T09:41:51.396" v="21181" actId="20577"/>
        <pc:sldMkLst>
          <pc:docMk/>
          <pc:sldMk cId="1048734105" sldId="697"/>
        </pc:sldMkLst>
        <pc:spChg chg="mod">
          <ac:chgData name="Matthieu De Mari" userId="dfb708c9-d8dc-439f-9a3b-c772bf4a311c" providerId="ADAL" clId="{1FE71F4D-2AFD-4838-AD3C-62D890D2AB41}" dt="2023-01-28T09:37:01.402" v="20928" actId="20577"/>
          <ac:spMkLst>
            <pc:docMk/>
            <pc:sldMk cId="1048734105" sldId="697"/>
            <ac:spMk id="2" creationId="{F13B4B41-A564-2B18-4150-A0D0E8E57A30}"/>
          </ac:spMkLst>
        </pc:spChg>
        <pc:spChg chg="mod">
          <ac:chgData name="Matthieu De Mari" userId="dfb708c9-d8dc-439f-9a3b-c772bf4a311c" providerId="ADAL" clId="{1FE71F4D-2AFD-4838-AD3C-62D890D2AB41}" dt="2023-01-28T09:41:51.396" v="21181" actId="20577"/>
          <ac:spMkLst>
            <pc:docMk/>
            <pc:sldMk cId="1048734105" sldId="697"/>
            <ac:spMk id="3" creationId="{89621934-46F7-A751-6294-3A08B84E863E}"/>
          </ac:spMkLst>
        </pc:spChg>
      </pc:sldChg>
      <pc:sldChg chg="modSp add mod">
        <pc:chgData name="Matthieu De Mari" userId="dfb708c9-d8dc-439f-9a3b-c772bf4a311c" providerId="ADAL" clId="{1FE71F4D-2AFD-4838-AD3C-62D890D2AB41}" dt="2023-01-31T01:13:45.997" v="24807" actId="255"/>
        <pc:sldMkLst>
          <pc:docMk/>
          <pc:sldMk cId="1974998153" sldId="698"/>
        </pc:sldMkLst>
        <pc:spChg chg="mod">
          <ac:chgData name="Matthieu De Mari" userId="dfb708c9-d8dc-439f-9a3b-c772bf4a311c" providerId="ADAL" clId="{1FE71F4D-2AFD-4838-AD3C-62D890D2AB41}" dt="2023-01-31T01:13:45.997" v="24807" actId="255"/>
          <ac:spMkLst>
            <pc:docMk/>
            <pc:sldMk cId="1974998153" sldId="698"/>
            <ac:spMk id="3" creationId="{89621934-46F7-A751-6294-3A08B84E863E}"/>
          </ac:spMkLst>
        </pc:spChg>
      </pc:sldChg>
      <pc:sldChg chg="modSp add del mod">
        <pc:chgData name="Matthieu De Mari" userId="dfb708c9-d8dc-439f-9a3b-c772bf4a311c" providerId="ADAL" clId="{1FE71F4D-2AFD-4838-AD3C-62D890D2AB41}" dt="2023-01-28T09:45:46.909" v="21544" actId="47"/>
        <pc:sldMkLst>
          <pc:docMk/>
          <pc:sldMk cId="193417457" sldId="699"/>
        </pc:sldMkLst>
        <pc:spChg chg="mod">
          <ac:chgData name="Matthieu De Mari" userId="dfb708c9-d8dc-439f-9a3b-c772bf4a311c" providerId="ADAL" clId="{1FE71F4D-2AFD-4838-AD3C-62D890D2AB41}" dt="2023-01-28T09:44:03.203" v="21333" actId="27636"/>
          <ac:spMkLst>
            <pc:docMk/>
            <pc:sldMk cId="193417457" sldId="699"/>
            <ac:spMk id="3" creationId="{89621934-46F7-A751-6294-3A08B84E863E}"/>
          </ac:spMkLst>
        </pc:spChg>
      </pc:sldChg>
      <pc:sldChg chg="addSp modSp add mod">
        <pc:chgData name="Matthieu De Mari" userId="dfb708c9-d8dc-439f-9a3b-c772bf4a311c" providerId="ADAL" clId="{1FE71F4D-2AFD-4838-AD3C-62D890D2AB41}" dt="2023-01-28T09:43:10.214" v="21256" actId="1076"/>
        <pc:sldMkLst>
          <pc:docMk/>
          <pc:sldMk cId="4280828406" sldId="700"/>
        </pc:sldMkLst>
        <pc:spChg chg="mod">
          <ac:chgData name="Matthieu De Mari" userId="dfb708c9-d8dc-439f-9a3b-c772bf4a311c" providerId="ADAL" clId="{1FE71F4D-2AFD-4838-AD3C-62D890D2AB41}" dt="2023-01-28T09:43:07.303" v="21255" actId="20577"/>
          <ac:spMkLst>
            <pc:docMk/>
            <pc:sldMk cId="4280828406" sldId="700"/>
            <ac:spMk id="3" creationId="{89621934-46F7-A751-6294-3A08B84E863E}"/>
          </ac:spMkLst>
        </pc:spChg>
        <pc:picChg chg="add mod">
          <ac:chgData name="Matthieu De Mari" userId="dfb708c9-d8dc-439f-9a3b-c772bf4a311c" providerId="ADAL" clId="{1FE71F4D-2AFD-4838-AD3C-62D890D2AB41}" dt="2023-01-28T09:43:10.214" v="21256" actId="1076"/>
          <ac:picMkLst>
            <pc:docMk/>
            <pc:sldMk cId="4280828406" sldId="700"/>
            <ac:picMk id="5" creationId="{86F50261-012F-0C4C-0D5B-8CFFAC2BB76E}"/>
          </ac:picMkLst>
        </pc:picChg>
      </pc:sldChg>
      <pc:sldChg chg="modSp add mod">
        <pc:chgData name="Matthieu De Mari" userId="dfb708c9-d8dc-439f-9a3b-c772bf4a311c" providerId="ADAL" clId="{1FE71F4D-2AFD-4838-AD3C-62D890D2AB41}" dt="2023-01-31T01:15:09.797" v="24909" actId="20577"/>
        <pc:sldMkLst>
          <pc:docMk/>
          <pc:sldMk cId="2900435530" sldId="701"/>
        </pc:sldMkLst>
        <pc:spChg chg="mod">
          <ac:chgData name="Matthieu De Mari" userId="dfb708c9-d8dc-439f-9a3b-c772bf4a311c" providerId="ADAL" clId="{1FE71F4D-2AFD-4838-AD3C-62D890D2AB41}" dt="2023-01-31T01:15:09.797" v="24909" actId="20577"/>
          <ac:spMkLst>
            <pc:docMk/>
            <pc:sldMk cId="2900435530" sldId="701"/>
            <ac:spMk id="3" creationId="{89621934-46F7-A751-6294-3A08B84E863E}"/>
          </ac:spMkLst>
        </pc:spChg>
      </pc:sldChg>
      <pc:sldChg chg="modSp add mod">
        <pc:chgData name="Matthieu De Mari" userId="dfb708c9-d8dc-439f-9a3b-c772bf4a311c" providerId="ADAL" clId="{1FE71F4D-2AFD-4838-AD3C-62D890D2AB41}" dt="2023-01-31T01:15:27.841" v="24912" actId="20577"/>
        <pc:sldMkLst>
          <pc:docMk/>
          <pc:sldMk cId="760391290" sldId="702"/>
        </pc:sldMkLst>
        <pc:spChg chg="mod">
          <ac:chgData name="Matthieu De Mari" userId="dfb708c9-d8dc-439f-9a3b-c772bf4a311c" providerId="ADAL" clId="{1FE71F4D-2AFD-4838-AD3C-62D890D2AB41}" dt="2023-01-31T01:15:27.841" v="24912" actId="20577"/>
          <ac:spMkLst>
            <pc:docMk/>
            <pc:sldMk cId="760391290" sldId="702"/>
            <ac:spMk id="3" creationId="{89621934-46F7-A751-6294-3A08B84E863E}"/>
          </ac:spMkLst>
        </pc:spChg>
      </pc:sldChg>
      <pc:sldChg chg="addSp delSp modSp add mod">
        <pc:chgData name="Matthieu De Mari" userId="dfb708c9-d8dc-439f-9a3b-c772bf4a311c" providerId="ADAL" clId="{1FE71F4D-2AFD-4838-AD3C-62D890D2AB41}" dt="2023-01-28T09:47:27.013" v="21572" actId="1076"/>
        <pc:sldMkLst>
          <pc:docMk/>
          <pc:sldMk cId="461197934" sldId="703"/>
        </pc:sldMkLst>
        <pc:spChg chg="del">
          <ac:chgData name="Matthieu De Mari" userId="dfb708c9-d8dc-439f-9a3b-c772bf4a311c" providerId="ADAL" clId="{1FE71F4D-2AFD-4838-AD3C-62D890D2AB41}" dt="2023-01-28T09:47:14.372" v="21566" actId="478"/>
          <ac:spMkLst>
            <pc:docMk/>
            <pc:sldMk cId="461197934" sldId="703"/>
            <ac:spMk id="3" creationId="{89621934-46F7-A751-6294-3A08B84E863E}"/>
          </ac:spMkLst>
        </pc:spChg>
        <pc:spChg chg="add del mod">
          <ac:chgData name="Matthieu De Mari" userId="dfb708c9-d8dc-439f-9a3b-c772bf4a311c" providerId="ADAL" clId="{1FE71F4D-2AFD-4838-AD3C-62D890D2AB41}" dt="2023-01-28T09:47:17.525" v="21567" actId="478"/>
          <ac:spMkLst>
            <pc:docMk/>
            <pc:sldMk cId="461197934" sldId="703"/>
            <ac:spMk id="5" creationId="{0F3EFD27-2BB7-1044-2F45-7B36AD8A59A9}"/>
          </ac:spMkLst>
        </pc:spChg>
        <pc:picChg chg="add mod">
          <ac:chgData name="Matthieu De Mari" userId="dfb708c9-d8dc-439f-9a3b-c772bf4a311c" providerId="ADAL" clId="{1FE71F4D-2AFD-4838-AD3C-62D890D2AB41}" dt="2023-01-28T09:47:27.013" v="21572" actId="1076"/>
          <ac:picMkLst>
            <pc:docMk/>
            <pc:sldMk cId="461197934" sldId="703"/>
            <ac:picMk id="7" creationId="{FCA99C8F-2D8C-D808-47C5-301DF456AAA4}"/>
          </ac:picMkLst>
        </pc:picChg>
      </pc:sldChg>
      <pc:sldChg chg="addSp delSp modSp new mod">
        <pc:chgData name="Matthieu De Mari" userId="dfb708c9-d8dc-439f-9a3b-c772bf4a311c" providerId="ADAL" clId="{1FE71F4D-2AFD-4838-AD3C-62D890D2AB41}" dt="2023-01-28T09:51:10.948" v="21635" actId="1076"/>
        <pc:sldMkLst>
          <pc:docMk/>
          <pc:sldMk cId="1199445996" sldId="704"/>
        </pc:sldMkLst>
        <pc:spChg chg="mod">
          <ac:chgData name="Matthieu De Mari" userId="dfb708c9-d8dc-439f-9a3b-c772bf4a311c" providerId="ADAL" clId="{1FE71F4D-2AFD-4838-AD3C-62D890D2AB41}" dt="2023-01-28T09:51:02.979" v="21631" actId="20577"/>
          <ac:spMkLst>
            <pc:docMk/>
            <pc:sldMk cId="1199445996" sldId="704"/>
            <ac:spMk id="2" creationId="{0557ECF0-2A56-9939-54BE-EC1B880E3905}"/>
          </ac:spMkLst>
        </pc:spChg>
        <pc:spChg chg="del">
          <ac:chgData name="Matthieu De Mari" userId="dfb708c9-d8dc-439f-9a3b-c772bf4a311c" providerId="ADAL" clId="{1FE71F4D-2AFD-4838-AD3C-62D890D2AB41}" dt="2023-01-28T09:51:05.387" v="21632" actId="478"/>
          <ac:spMkLst>
            <pc:docMk/>
            <pc:sldMk cId="1199445996" sldId="704"/>
            <ac:spMk id="3" creationId="{8ED58D50-36A7-6C3D-1DE8-59A31D412D67}"/>
          </ac:spMkLst>
        </pc:spChg>
        <pc:picChg chg="add mod">
          <ac:chgData name="Matthieu De Mari" userId="dfb708c9-d8dc-439f-9a3b-c772bf4a311c" providerId="ADAL" clId="{1FE71F4D-2AFD-4838-AD3C-62D890D2AB41}" dt="2023-01-28T09:51:10.948" v="21635" actId="1076"/>
          <ac:picMkLst>
            <pc:docMk/>
            <pc:sldMk cId="1199445996" sldId="704"/>
            <ac:picMk id="5" creationId="{3C86790D-0F37-EC61-CC63-DAD26003AA06}"/>
          </ac:picMkLst>
        </pc:picChg>
      </pc:sldChg>
      <pc:sldChg chg="addSp delSp modSp add mod">
        <pc:chgData name="Matthieu De Mari" userId="dfb708c9-d8dc-439f-9a3b-c772bf4a311c" providerId="ADAL" clId="{1FE71F4D-2AFD-4838-AD3C-62D890D2AB41}" dt="2023-01-31T01:15:59.734" v="24917" actId="14100"/>
        <pc:sldMkLst>
          <pc:docMk/>
          <pc:sldMk cId="3621017340" sldId="705"/>
        </pc:sldMkLst>
        <pc:spChg chg="mod">
          <ac:chgData name="Matthieu De Mari" userId="dfb708c9-d8dc-439f-9a3b-c772bf4a311c" providerId="ADAL" clId="{1FE71F4D-2AFD-4838-AD3C-62D890D2AB41}" dt="2023-01-31T01:15:59.734" v="24917" actId="14100"/>
          <ac:spMkLst>
            <pc:docMk/>
            <pc:sldMk cId="3621017340" sldId="705"/>
            <ac:spMk id="2" creationId="{0557ECF0-2A56-9939-54BE-EC1B880E3905}"/>
          </ac:spMkLst>
        </pc:spChg>
        <pc:picChg chg="add mod">
          <ac:chgData name="Matthieu De Mari" userId="dfb708c9-d8dc-439f-9a3b-c772bf4a311c" providerId="ADAL" clId="{1FE71F4D-2AFD-4838-AD3C-62D890D2AB41}" dt="2023-01-28T09:51:53.134" v="21707" actId="1076"/>
          <ac:picMkLst>
            <pc:docMk/>
            <pc:sldMk cId="3621017340" sldId="705"/>
            <ac:picMk id="4" creationId="{A4D323F2-8A59-261F-D2E8-51633769938A}"/>
          </ac:picMkLst>
        </pc:picChg>
        <pc:picChg chg="del">
          <ac:chgData name="Matthieu De Mari" userId="dfb708c9-d8dc-439f-9a3b-c772bf4a311c" providerId="ADAL" clId="{1FE71F4D-2AFD-4838-AD3C-62D890D2AB41}" dt="2023-01-28T09:51:15.864" v="21637" actId="478"/>
          <ac:picMkLst>
            <pc:docMk/>
            <pc:sldMk cId="3621017340" sldId="705"/>
            <ac:picMk id="5" creationId="{3C86790D-0F37-EC61-CC63-DAD26003AA06}"/>
          </ac:picMkLst>
        </pc:picChg>
      </pc:sldChg>
      <pc:sldChg chg="addSp delSp modSp add mod">
        <pc:chgData name="Matthieu De Mari" userId="dfb708c9-d8dc-439f-9a3b-c772bf4a311c" providerId="ADAL" clId="{1FE71F4D-2AFD-4838-AD3C-62D890D2AB41}" dt="2023-01-31T01:16:48.729" v="24951" actId="20577"/>
        <pc:sldMkLst>
          <pc:docMk/>
          <pc:sldMk cId="3364363566" sldId="706"/>
        </pc:sldMkLst>
        <pc:spChg chg="mod">
          <ac:chgData name="Matthieu De Mari" userId="dfb708c9-d8dc-439f-9a3b-c772bf4a311c" providerId="ADAL" clId="{1FE71F4D-2AFD-4838-AD3C-62D890D2AB41}" dt="2023-01-28T10:05:36.368" v="22488" actId="20577"/>
          <ac:spMkLst>
            <pc:docMk/>
            <pc:sldMk cId="3364363566" sldId="706"/>
            <ac:spMk id="2" creationId="{51CCEA2B-538F-66AB-DFA9-BC0E1EBE5785}"/>
          </ac:spMkLst>
        </pc:spChg>
        <pc:spChg chg="del">
          <ac:chgData name="Matthieu De Mari" userId="dfb708c9-d8dc-439f-9a3b-c772bf4a311c" providerId="ADAL" clId="{1FE71F4D-2AFD-4838-AD3C-62D890D2AB41}" dt="2023-01-28T09:59:59.270" v="22056" actId="478"/>
          <ac:spMkLst>
            <pc:docMk/>
            <pc:sldMk cId="3364363566" sldId="706"/>
            <ac:spMk id="3" creationId="{9414D856-CCB6-9C34-899E-47E2CC181A18}"/>
          </ac:spMkLst>
        </pc:spChg>
        <pc:spChg chg="del">
          <ac:chgData name="Matthieu De Mari" userId="dfb708c9-d8dc-439f-9a3b-c772bf4a311c" providerId="ADAL" clId="{1FE71F4D-2AFD-4838-AD3C-62D890D2AB41}" dt="2023-01-28T10:00:00.014" v="22057" actId="478"/>
          <ac:spMkLst>
            <pc:docMk/>
            <pc:sldMk cId="3364363566" sldId="706"/>
            <ac:spMk id="4" creationId="{2A14B826-76A1-4C74-2CF3-31C48D1B320E}"/>
          </ac:spMkLst>
        </pc:spChg>
        <pc:spChg chg="add del mod">
          <ac:chgData name="Matthieu De Mari" userId="dfb708c9-d8dc-439f-9a3b-c772bf4a311c" providerId="ADAL" clId="{1FE71F4D-2AFD-4838-AD3C-62D890D2AB41}" dt="2023-01-28T10:00:01.024" v="22058" actId="478"/>
          <ac:spMkLst>
            <pc:docMk/>
            <pc:sldMk cId="3364363566" sldId="706"/>
            <ac:spMk id="6" creationId="{B0F7F0D9-8B7F-FBF1-6645-5E3E843E8E52}"/>
          </ac:spMkLst>
        </pc:spChg>
        <pc:spChg chg="add del mod">
          <ac:chgData name="Matthieu De Mari" userId="dfb708c9-d8dc-439f-9a3b-c772bf4a311c" providerId="ADAL" clId="{1FE71F4D-2AFD-4838-AD3C-62D890D2AB41}" dt="2023-01-28T10:00:01.339" v="22059" actId="478"/>
          <ac:spMkLst>
            <pc:docMk/>
            <pc:sldMk cId="3364363566" sldId="706"/>
            <ac:spMk id="8" creationId="{ED45EA5D-5435-D439-B3C3-7F05944C7F41}"/>
          </ac:spMkLst>
        </pc:spChg>
        <pc:spChg chg="add mod">
          <ac:chgData name="Matthieu De Mari" userId="dfb708c9-d8dc-439f-9a3b-c772bf4a311c" providerId="ADAL" clId="{1FE71F4D-2AFD-4838-AD3C-62D890D2AB41}" dt="2023-01-31T01:16:48.729" v="24951" actId="20577"/>
          <ac:spMkLst>
            <pc:docMk/>
            <pc:sldMk cId="3364363566" sldId="706"/>
            <ac:spMk id="11" creationId="{3D31788E-1B71-0D0B-3D4C-4C51C9D65DCA}"/>
          </ac:spMkLst>
        </pc:spChg>
        <pc:spChg chg="add mod">
          <ac:chgData name="Matthieu De Mari" userId="dfb708c9-d8dc-439f-9a3b-c772bf4a311c" providerId="ADAL" clId="{1FE71F4D-2AFD-4838-AD3C-62D890D2AB41}" dt="2023-01-28T10:05:45.637" v="22531" actId="1036"/>
          <ac:spMkLst>
            <pc:docMk/>
            <pc:sldMk cId="3364363566" sldId="706"/>
            <ac:spMk id="12" creationId="{47E3949C-2F0C-1588-0CA7-59CDA6C0EC02}"/>
          </ac:spMkLst>
        </pc:spChg>
        <pc:spChg chg="add mod">
          <ac:chgData name="Matthieu De Mari" userId="dfb708c9-d8dc-439f-9a3b-c772bf4a311c" providerId="ADAL" clId="{1FE71F4D-2AFD-4838-AD3C-62D890D2AB41}" dt="2023-01-28T10:05:51.038" v="22565" actId="1036"/>
          <ac:spMkLst>
            <pc:docMk/>
            <pc:sldMk cId="3364363566" sldId="706"/>
            <ac:spMk id="13" creationId="{AA1CCDEF-05D4-3DE0-A3AE-255A2FA6F44C}"/>
          </ac:spMkLst>
        </pc:spChg>
        <pc:spChg chg="add mod">
          <ac:chgData name="Matthieu De Mari" userId="dfb708c9-d8dc-439f-9a3b-c772bf4a311c" providerId="ADAL" clId="{1FE71F4D-2AFD-4838-AD3C-62D890D2AB41}" dt="2023-01-28T10:02:35.866" v="22383" actId="693"/>
          <ac:spMkLst>
            <pc:docMk/>
            <pc:sldMk cId="3364363566" sldId="706"/>
            <ac:spMk id="14" creationId="{D79065EF-C45D-E2E7-C1BE-96FD8D189B69}"/>
          </ac:spMkLst>
        </pc:spChg>
        <pc:spChg chg="add mod">
          <ac:chgData name="Matthieu De Mari" userId="dfb708c9-d8dc-439f-9a3b-c772bf4a311c" providerId="ADAL" clId="{1FE71F4D-2AFD-4838-AD3C-62D890D2AB41}" dt="2023-01-28T10:03:25.607" v="22398" actId="14100"/>
          <ac:spMkLst>
            <pc:docMk/>
            <pc:sldMk cId="3364363566" sldId="706"/>
            <ac:spMk id="15" creationId="{E0C3F7F2-6509-968D-7A2D-45EF6CB6524B}"/>
          </ac:spMkLst>
        </pc:spChg>
        <pc:spChg chg="add mod">
          <ac:chgData name="Matthieu De Mari" userId="dfb708c9-d8dc-439f-9a3b-c772bf4a311c" providerId="ADAL" clId="{1FE71F4D-2AFD-4838-AD3C-62D890D2AB41}" dt="2023-01-28T10:03:35.024" v="22412" actId="1036"/>
          <ac:spMkLst>
            <pc:docMk/>
            <pc:sldMk cId="3364363566" sldId="706"/>
            <ac:spMk id="16" creationId="{E1F3F268-7E6F-8D73-96BE-D7EAB1F51298}"/>
          </ac:spMkLst>
        </pc:spChg>
        <pc:spChg chg="add mod">
          <ac:chgData name="Matthieu De Mari" userId="dfb708c9-d8dc-439f-9a3b-c772bf4a311c" providerId="ADAL" clId="{1FE71F4D-2AFD-4838-AD3C-62D890D2AB41}" dt="2023-01-28T10:03:42.768" v="22430" actId="1038"/>
          <ac:spMkLst>
            <pc:docMk/>
            <pc:sldMk cId="3364363566" sldId="706"/>
            <ac:spMk id="17" creationId="{A8D257D6-0945-EB9E-532A-BC900B613456}"/>
          </ac:spMkLst>
        </pc:spChg>
        <pc:spChg chg="add mod">
          <ac:chgData name="Matthieu De Mari" userId="dfb708c9-d8dc-439f-9a3b-c772bf4a311c" providerId="ADAL" clId="{1FE71F4D-2AFD-4838-AD3C-62D890D2AB41}" dt="2023-01-28T10:03:19.476" v="22396"/>
          <ac:spMkLst>
            <pc:docMk/>
            <pc:sldMk cId="3364363566" sldId="706"/>
            <ac:spMk id="18" creationId="{DA6CDEF7-265B-19C0-1D38-52B2A6A7E01E}"/>
          </ac:spMkLst>
        </pc:spChg>
        <pc:spChg chg="add mod">
          <ac:chgData name="Matthieu De Mari" userId="dfb708c9-d8dc-439f-9a3b-c772bf4a311c" providerId="ADAL" clId="{1FE71F4D-2AFD-4838-AD3C-62D890D2AB41}" dt="2023-01-28T10:03:59.256" v="22435" actId="1036"/>
          <ac:spMkLst>
            <pc:docMk/>
            <pc:sldMk cId="3364363566" sldId="706"/>
            <ac:spMk id="19" creationId="{3AF68576-F51F-80F6-A737-F8387A746DDB}"/>
          </ac:spMkLst>
        </pc:spChg>
        <pc:picChg chg="add mod">
          <ac:chgData name="Matthieu De Mari" userId="dfb708c9-d8dc-439f-9a3b-c772bf4a311c" providerId="ADAL" clId="{1FE71F4D-2AFD-4838-AD3C-62D890D2AB41}" dt="2023-01-28T10:00:23.683" v="22061" actId="1076"/>
          <ac:picMkLst>
            <pc:docMk/>
            <pc:sldMk cId="3364363566" sldId="706"/>
            <ac:picMk id="10" creationId="{9BBBD92E-53F1-023E-17E4-152F2A71E427}"/>
          </ac:picMkLst>
        </pc:picChg>
      </pc:sldChg>
      <pc:sldChg chg="addSp delSp modSp new mod modClrScheme chgLayout">
        <pc:chgData name="Matthieu De Mari" userId="dfb708c9-d8dc-439f-9a3b-c772bf4a311c" providerId="ADAL" clId="{1FE71F4D-2AFD-4838-AD3C-62D890D2AB41}" dt="2023-01-30T02:24:42.108" v="24628" actId="20577"/>
        <pc:sldMkLst>
          <pc:docMk/>
          <pc:sldMk cId="2839706738" sldId="707"/>
        </pc:sldMkLst>
        <pc:spChg chg="mod ord">
          <ac:chgData name="Matthieu De Mari" userId="dfb708c9-d8dc-439f-9a3b-c772bf4a311c" providerId="ADAL" clId="{1FE71F4D-2AFD-4838-AD3C-62D890D2AB41}" dt="2023-01-30T02:24:21.992" v="24600" actId="20577"/>
          <ac:spMkLst>
            <pc:docMk/>
            <pc:sldMk cId="2839706738" sldId="707"/>
            <ac:spMk id="2" creationId="{FAAC2759-F8AB-AA46-0AE4-72B27C6D4A10}"/>
          </ac:spMkLst>
        </pc:spChg>
        <pc:spChg chg="mod ord">
          <ac:chgData name="Matthieu De Mari" userId="dfb708c9-d8dc-439f-9a3b-c772bf4a311c" providerId="ADAL" clId="{1FE71F4D-2AFD-4838-AD3C-62D890D2AB41}" dt="2023-01-30T02:24:42.108" v="24628" actId="20577"/>
          <ac:spMkLst>
            <pc:docMk/>
            <pc:sldMk cId="2839706738" sldId="707"/>
            <ac:spMk id="3" creationId="{96FA9154-8357-5DC7-E5FE-55312619F8DE}"/>
          </ac:spMkLst>
        </pc:spChg>
        <pc:spChg chg="add del mod ord">
          <ac:chgData name="Matthieu De Mari" userId="dfb708c9-d8dc-439f-9a3b-c772bf4a311c" providerId="ADAL" clId="{1FE71F4D-2AFD-4838-AD3C-62D890D2AB41}" dt="2023-01-30T02:24:02.435" v="24589" actId="478"/>
          <ac:spMkLst>
            <pc:docMk/>
            <pc:sldMk cId="2839706738" sldId="707"/>
            <ac:spMk id="4" creationId="{084E9296-F60E-B933-3EB0-C3DB4E2B9515}"/>
          </ac:spMkLst>
        </pc:spChg>
        <pc:picChg chg="add mod">
          <ac:chgData name="Matthieu De Mari" userId="dfb708c9-d8dc-439f-9a3b-c772bf4a311c" providerId="ADAL" clId="{1FE71F4D-2AFD-4838-AD3C-62D890D2AB41}" dt="2023-01-30T02:24:08.216" v="24592" actId="14100"/>
          <ac:picMkLst>
            <pc:docMk/>
            <pc:sldMk cId="2839706738" sldId="707"/>
            <ac:picMk id="6" creationId="{05BEA049-9A5E-EF72-FEF9-BB9BD89E7A05}"/>
          </ac:picMkLst>
        </pc:picChg>
      </pc:sldChg>
      <pc:sldChg chg="modSp add mod">
        <pc:chgData name="Matthieu De Mari" userId="dfb708c9-d8dc-439f-9a3b-c772bf4a311c" providerId="ADAL" clId="{1FE71F4D-2AFD-4838-AD3C-62D890D2AB41}" dt="2023-01-30T02:21:51.613" v="24418" actId="20577"/>
        <pc:sldMkLst>
          <pc:docMk/>
          <pc:sldMk cId="886300301" sldId="708"/>
        </pc:sldMkLst>
        <pc:spChg chg="mod">
          <ac:chgData name="Matthieu De Mari" userId="dfb708c9-d8dc-439f-9a3b-c772bf4a311c" providerId="ADAL" clId="{1FE71F4D-2AFD-4838-AD3C-62D890D2AB41}" dt="2023-01-30T01:49:35.752" v="23135" actId="20577"/>
          <ac:spMkLst>
            <pc:docMk/>
            <pc:sldMk cId="886300301" sldId="708"/>
            <ac:spMk id="2" creationId="{51CCEA2B-538F-66AB-DFA9-BC0E1EBE5785}"/>
          </ac:spMkLst>
        </pc:spChg>
        <pc:spChg chg="mod">
          <ac:chgData name="Matthieu De Mari" userId="dfb708c9-d8dc-439f-9a3b-c772bf4a311c" providerId="ADAL" clId="{1FE71F4D-2AFD-4838-AD3C-62D890D2AB41}" dt="2023-01-30T02:21:51.613" v="24418" actId="20577"/>
          <ac:spMkLst>
            <pc:docMk/>
            <pc:sldMk cId="886300301" sldId="708"/>
            <ac:spMk id="3" creationId="{9414D856-CCB6-9C34-899E-47E2CC181A18}"/>
          </ac:spMkLst>
        </pc:spChg>
        <pc:spChg chg="mod">
          <ac:chgData name="Matthieu De Mari" userId="dfb708c9-d8dc-439f-9a3b-c772bf4a311c" providerId="ADAL" clId="{1FE71F4D-2AFD-4838-AD3C-62D890D2AB41}" dt="2023-01-30T01:57:24.579" v="23288" actId="20577"/>
          <ac:spMkLst>
            <pc:docMk/>
            <pc:sldMk cId="886300301" sldId="708"/>
            <ac:spMk id="4" creationId="{2A14B826-76A1-4C74-2CF3-31C48D1B320E}"/>
          </ac:spMkLst>
        </pc:spChg>
      </pc:sldChg>
      <pc:sldChg chg="addSp delSp modSp add mod">
        <pc:chgData name="Matthieu De Mari" userId="dfb708c9-d8dc-439f-9a3b-c772bf4a311c" providerId="ADAL" clId="{1FE71F4D-2AFD-4838-AD3C-62D890D2AB41}" dt="2023-01-30T01:59:29.747" v="23447" actId="14100"/>
        <pc:sldMkLst>
          <pc:docMk/>
          <pc:sldMk cId="1193678850" sldId="709"/>
        </pc:sldMkLst>
        <pc:spChg chg="mod">
          <ac:chgData name="Matthieu De Mari" userId="dfb708c9-d8dc-439f-9a3b-c772bf4a311c" providerId="ADAL" clId="{1FE71F4D-2AFD-4838-AD3C-62D890D2AB41}" dt="2023-01-30T01:58:02.575" v="23308"/>
          <ac:spMkLst>
            <pc:docMk/>
            <pc:sldMk cId="1193678850" sldId="709"/>
            <ac:spMk id="2" creationId="{51CCEA2B-538F-66AB-DFA9-BC0E1EBE5785}"/>
          </ac:spMkLst>
        </pc:spChg>
        <pc:spChg chg="add mod">
          <ac:chgData name="Matthieu De Mari" userId="dfb708c9-d8dc-439f-9a3b-c772bf4a311c" providerId="ADAL" clId="{1FE71F4D-2AFD-4838-AD3C-62D890D2AB41}" dt="2023-01-30T01:59:29.747" v="23447" actId="14100"/>
          <ac:spMkLst>
            <pc:docMk/>
            <pc:sldMk cId="1193678850" sldId="709"/>
            <ac:spMk id="5" creationId="{2D9FA7AF-A96D-8F84-519F-66A100C4B18F}"/>
          </ac:spMkLst>
        </pc:spChg>
        <pc:spChg chg="del">
          <ac:chgData name="Matthieu De Mari" userId="dfb708c9-d8dc-439f-9a3b-c772bf4a311c" providerId="ADAL" clId="{1FE71F4D-2AFD-4838-AD3C-62D890D2AB41}" dt="2023-01-30T01:59:11.936" v="23443" actId="478"/>
          <ac:spMkLst>
            <pc:docMk/>
            <pc:sldMk cId="1193678850" sldId="709"/>
            <ac:spMk id="11" creationId="{3D31788E-1B71-0D0B-3D4C-4C51C9D65DCA}"/>
          </ac:spMkLst>
        </pc:spChg>
        <pc:spChg chg="del">
          <ac:chgData name="Matthieu De Mari" userId="dfb708c9-d8dc-439f-9a3b-c772bf4a311c" providerId="ADAL" clId="{1FE71F4D-2AFD-4838-AD3C-62D890D2AB41}" dt="2023-01-30T01:59:11.007" v="23442" actId="478"/>
          <ac:spMkLst>
            <pc:docMk/>
            <pc:sldMk cId="1193678850" sldId="709"/>
            <ac:spMk id="12" creationId="{47E3949C-2F0C-1588-0CA7-59CDA6C0EC02}"/>
          </ac:spMkLst>
        </pc:spChg>
        <pc:spChg chg="mod">
          <ac:chgData name="Matthieu De Mari" userId="dfb708c9-d8dc-439f-9a3b-c772bf4a311c" providerId="ADAL" clId="{1FE71F4D-2AFD-4838-AD3C-62D890D2AB41}" dt="2023-01-30T01:59:15.726" v="23444" actId="1076"/>
          <ac:spMkLst>
            <pc:docMk/>
            <pc:sldMk cId="1193678850" sldId="709"/>
            <ac:spMk id="13" creationId="{AA1CCDEF-05D4-3DE0-A3AE-255A2FA6F44C}"/>
          </ac:spMkLst>
        </pc:spChg>
        <pc:spChg chg="del">
          <ac:chgData name="Matthieu De Mari" userId="dfb708c9-d8dc-439f-9a3b-c772bf4a311c" providerId="ADAL" clId="{1FE71F4D-2AFD-4838-AD3C-62D890D2AB41}" dt="2023-01-30T01:58:26.762" v="23310" actId="478"/>
          <ac:spMkLst>
            <pc:docMk/>
            <pc:sldMk cId="1193678850" sldId="709"/>
            <ac:spMk id="14" creationId="{D79065EF-C45D-E2E7-C1BE-96FD8D189B69}"/>
          </ac:spMkLst>
        </pc:spChg>
        <pc:spChg chg="del">
          <ac:chgData name="Matthieu De Mari" userId="dfb708c9-d8dc-439f-9a3b-c772bf4a311c" providerId="ADAL" clId="{1FE71F4D-2AFD-4838-AD3C-62D890D2AB41}" dt="2023-01-30T01:58:28.510" v="23312" actId="478"/>
          <ac:spMkLst>
            <pc:docMk/>
            <pc:sldMk cId="1193678850" sldId="709"/>
            <ac:spMk id="15" creationId="{E0C3F7F2-6509-968D-7A2D-45EF6CB6524B}"/>
          </ac:spMkLst>
        </pc:spChg>
        <pc:spChg chg="del">
          <ac:chgData name="Matthieu De Mari" userId="dfb708c9-d8dc-439f-9a3b-c772bf4a311c" providerId="ADAL" clId="{1FE71F4D-2AFD-4838-AD3C-62D890D2AB41}" dt="2023-01-30T01:58:29.659" v="23313" actId="478"/>
          <ac:spMkLst>
            <pc:docMk/>
            <pc:sldMk cId="1193678850" sldId="709"/>
            <ac:spMk id="16" creationId="{E1F3F268-7E6F-8D73-96BE-D7EAB1F51298}"/>
          </ac:spMkLst>
        </pc:spChg>
        <pc:spChg chg="mod">
          <ac:chgData name="Matthieu De Mari" userId="dfb708c9-d8dc-439f-9a3b-c772bf4a311c" providerId="ADAL" clId="{1FE71F4D-2AFD-4838-AD3C-62D890D2AB41}" dt="2023-01-30T01:58:43.890" v="23325" actId="14100"/>
          <ac:spMkLst>
            <pc:docMk/>
            <pc:sldMk cId="1193678850" sldId="709"/>
            <ac:spMk id="17" creationId="{A8D257D6-0945-EB9E-532A-BC900B613456}"/>
          </ac:spMkLst>
        </pc:spChg>
        <pc:spChg chg="del">
          <ac:chgData name="Matthieu De Mari" userId="dfb708c9-d8dc-439f-9a3b-c772bf4a311c" providerId="ADAL" clId="{1FE71F4D-2AFD-4838-AD3C-62D890D2AB41}" dt="2023-01-30T01:58:27.812" v="23311" actId="478"/>
          <ac:spMkLst>
            <pc:docMk/>
            <pc:sldMk cId="1193678850" sldId="709"/>
            <ac:spMk id="19" creationId="{3AF68576-F51F-80F6-A737-F8387A746DDB}"/>
          </ac:spMkLst>
        </pc:spChg>
        <pc:picChg chg="add mod ord">
          <ac:chgData name="Matthieu De Mari" userId="dfb708c9-d8dc-439f-9a3b-c772bf4a311c" providerId="ADAL" clId="{1FE71F4D-2AFD-4838-AD3C-62D890D2AB41}" dt="2023-01-30T01:58:36.928" v="23323" actId="171"/>
          <ac:picMkLst>
            <pc:docMk/>
            <pc:sldMk cId="1193678850" sldId="709"/>
            <ac:picMk id="4" creationId="{DCA30239-32A8-ECCB-3934-0880E0EAEE2D}"/>
          </ac:picMkLst>
        </pc:picChg>
        <pc:picChg chg="del">
          <ac:chgData name="Matthieu De Mari" userId="dfb708c9-d8dc-439f-9a3b-c772bf4a311c" providerId="ADAL" clId="{1FE71F4D-2AFD-4838-AD3C-62D890D2AB41}" dt="2023-01-30T01:58:25.108" v="23309" actId="478"/>
          <ac:picMkLst>
            <pc:docMk/>
            <pc:sldMk cId="1193678850" sldId="709"/>
            <ac:picMk id="10" creationId="{9BBBD92E-53F1-023E-17E4-152F2A71E427}"/>
          </ac:picMkLst>
        </pc:picChg>
      </pc:sldChg>
      <pc:sldChg chg="modSp add mod">
        <pc:chgData name="Matthieu De Mari" userId="dfb708c9-d8dc-439f-9a3b-c772bf4a311c" providerId="ADAL" clId="{1FE71F4D-2AFD-4838-AD3C-62D890D2AB41}" dt="2023-01-30T02:21:38.669" v="24403" actId="113"/>
        <pc:sldMkLst>
          <pc:docMk/>
          <pc:sldMk cId="2174010932" sldId="710"/>
        </pc:sldMkLst>
        <pc:spChg chg="mod">
          <ac:chgData name="Matthieu De Mari" userId="dfb708c9-d8dc-439f-9a3b-c772bf4a311c" providerId="ADAL" clId="{1FE71F4D-2AFD-4838-AD3C-62D890D2AB41}" dt="2023-01-30T02:01:14.676" v="23451" actId="20577"/>
          <ac:spMkLst>
            <pc:docMk/>
            <pc:sldMk cId="2174010932" sldId="710"/>
            <ac:spMk id="2" creationId="{51CCEA2B-538F-66AB-DFA9-BC0E1EBE5785}"/>
          </ac:spMkLst>
        </pc:spChg>
        <pc:spChg chg="mod">
          <ac:chgData name="Matthieu De Mari" userId="dfb708c9-d8dc-439f-9a3b-c772bf4a311c" providerId="ADAL" clId="{1FE71F4D-2AFD-4838-AD3C-62D890D2AB41}" dt="2023-01-30T02:21:38.669" v="24403" actId="113"/>
          <ac:spMkLst>
            <pc:docMk/>
            <pc:sldMk cId="2174010932" sldId="710"/>
            <ac:spMk id="3" creationId="{9414D856-CCB6-9C34-899E-47E2CC181A18}"/>
          </ac:spMkLst>
        </pc:spChg>
        <pc:spChg chg="mod">
          <ac:chgData name="Matthieu De Mari" userId="dfb708c9-d8dc-439f-9a3b-c772bf4a311c" providerId="ADAL" clId="{1FE71F4D-2AFD-4838-AD3C-62D890D2AB41}" dt="2023-01-30T02:07:40.201" v="23871" actId="20577"/>
          <ac:spMkLst>
            <pc:docMk/>
            <pc:sldMk cId="2174010932" sldId="710"/>
            <ac:spMk id="4" creationId="{2A14B826-76A1-4C74-2CF3-31C48D1B320E}"/>
          </ac:spMkLst>
        </pc:spChg>
      </pc:sldChg>
      <pc:sldChg chg="addSp delSp modSp add mod">
        <pc:chgData name="Matthieu De Mari" userId="dfb708c9-d8dc-439f-9a3b-c772bf4a311c" providerId="ADAL" clId="{1FE71F4D-2AFD-4838-AD3C-62D890D2AB41}" dt="2023-01-30T02:13:53.093" v="24272" actId="5793"/>
        <pc:sldMkLst>
          <pc:docMk/>
          <pc:sldMk cId="2852060684" sldId="711"/>
        </pc:sldMkLst>
        <pc:spChg chg="mod">
          <ac:chgData name="Matthieu De Mari" userId="dfb708c9-d8dc-439f-9a3b-c772bf4a311c" providerId="ADAL" clId="{1FE71F4D-2AFD-4838-AD3C-62D890D2AB41}" dt="2023-01-30T02:11:53.321" v="24115" actId="20577"/>
          <ac:spMkLst>
            <pc:docMk/>
            <pc:sldMk cId="2852060684" sldId="711"/>
            <ac:spMk id="2" creationId="{51CCEA2B-538F-66AB-DFA9-BC0E1EBE5785}"/>
          </ac:spMkLst>
        </pc:spChg>
        <pc:spChg chg="del mod">
          <ac:chgData name="Matthieu De Mari" userId="dfb708c9-d8dc-439f-9a3b-c772bf4a311c" providerId="ADAL" clId="{1FE71F4D-2AFD-4838-AD3C-62D890D2AB41}" dt="2023-01-30T02:12:02.903" v="24123" actId="478"/>
          <ac:spMkLst>
            <pc:docMk/>
            <pc:sldMk cId="2852060684" sldId="711"/>
            <ac:spMk id="11" creationId="{3D31788E-1B71-0D0B-3D4C-4C51C9D65DCA}"/>
          </ac:spMkLst>
        </pc:spChg>
        <pc:spChg chg="del">
          <ac:chgData name="Matthieu De Mari" userId="dfb708c9-d8dc-439f-9a3b-c772bf4a311c" providerId="ADAL" clId="{1FE71F4D-2AFD-4838-AD3C-62D890D2AB41}" dt="2023-01-30T02:12:01.919" v="24121" actId="478"/>
          <ac:spMkLst>
            <pc:docMk/>
            <pc:sldMk cId="2852060684" sldId="711"/>
            <ac:spMk id="12" creationId="{47E3949C-2F0C-1588-0CA7-59CDA6C0EC02}"/>
          </ac:spMkLst>
        </pc:spChg>
        <pc:spChg chg="mod">
          <ac:chgData name="Matthieu De Mari" userId="dfb708c9-d8dc-439f-9a3b-c772bf4a311c" providerId="ADAL" clId="{1FE71F4D-2AFD-4838-AD3C-62D890D2AB41}" dt="2023-01-30T02:13:53.093" v="24272" actId="5793"/>
          <ac:spMkLst>
            <pc:docMk/>
            <pc:sldMk cId="2852060684" sldId="711"/>
            <ac:spMk id="13" creationId="{AA1CCDEF-05D4-3DE0-A3AE-255A2FA6F44C}"/>
          </ac:spMkLst>
        </pc:spChg>
        <pc:spChg chg="del">
          <ac:chgData name="Matthieu De Mari" userId="dfb708c9-d8dc-439f-9a3b-c772bf4a311c" providerId="ADAL" clId="{1FE71F4D-2AFD-4838-AD3C-62D890D2AB41}" dt="2023-01-30T02:11:57.461" v="24117" actId="478"/>
          <ac:spMkLst>
            <pc:docMk/>
            <pc:sldMk cId="2852060684" sldId="711"/>
            <ac:spMk id="14" creationId="{D79065EF-C45D-E2E7-C1BE-96FD8D189B69}"/>
          </ac:spMkLst>
        </pc:spChg>
        <pc:spChg chg="del">
          <ac:chgData name="Matthieu De Mari" userId="dfb708c9-d8dc-439f-9a3b-c772bf4a311c" providerId="ADAL" clId="{1FE71F4D-2AFD-4838-AD3C-62D890D2AB41}" dt="2023-01-30T02:12:00.300" v="24120" actId="478"/>
          <ac:spMkLst>
            <pc:docMk/>
            <pc:sldMk cId="2852060684" sldId="711"/>
            <ac:spMk id="15" creationId="{E0C3F7F2-6509-968D-7A2D-45EF6CB6524B}"/>
          </ac:spMkLst>
        </pc:spChg>
        <pc:spChg chg="del">
          <ac:chgData name="Matthieu De Mari" userId="dfb708c9-d8dc-439f-9a3b-c772bf4a311c" providerId="ADAL" clId="{1FE71F4D-2AFD-4838-AD3C-62D890D2AB41}" dt="2023-01-30T02:11:58.113" v="24118" actId="478"/>
          <ac:spMkLst>
            <pc:docMk/>
            <pc:sldMk cId="2852060684" sldId="711"/>
            <ac:spMk id="16" creationId="{E1F3F268-7E6F-8D73-96BE-D7EAB1F51298}"/>
          </ac:spMkLst>
        </pc:spChg>
        <pc:spChg chg="add del mod">
          <ac:chgData name="Matthieu De Mari" userId="dfb708c9-d8dc-439f-9a3b-c772bf4a311c" providerId="ADAL" clId="{1FE71F4D-2AFD-4838-AD3C-62D890D2AB41}" dt="2023-01-30T02:13:15.141" v="24139" actId="14100"/>
          <ac:spMkLst>
            <pc:docMk/>
            <pc:sldMk cId="2852060684" sldId="711"/>
            <ac:spMk id="17" creationId="{A8D257D6-0945-EB9E-532A-BC900B613456}"/>
          </ac:spMkLst>
        </pc:spChg>
        <pc:spChg chg="del">
          <ac:chgData name="Matthieu De Mari" userId="dfb708c9-d8dc-439f-9a3b-c772bf4a311c" providerId="ADAL" clId="{1FE71F4D-2AFD-4838-AD3C-62D890D2AB41}" dt="2023-01-30T02:13:17.622" v="24140" actId="478"/>
          <ac:spMkLst>
            <pc:docMk/>
            <pc:sldMk cId="2852060684" sldId="711"/>
            <ac:spMk id="18" creationId="{DA6CDEF7-265B-19C0-1D38-52B2A6A7E01E}"/>
          </ac:spMkLst>
        </pc:spChg>
        <pc:spChg chg="del">
          <ac:chgData name="Matthieu De Mari" userId="dfb708c9-d8dc-439f-9a3b-c772bf4a311c" providerId="ADAL" clId="{1FE71F4D-2AFD-4838-AD3C-62D890D2AB41}" dt="2023-01-30T02:11:59.148" v="24119" actId="478"/>
          <ac:spMkLst>
            <pc:docMk/>
            <pc:sldMk cId="2852060684" sldId="711"/>
            <ac:spMk id="19" creationId="{3AF68576-F51F-80F6-A737-F8387A746DDB}"/>
          </ac:spMkLst>
        </pc:spChg>
        <pc:picChg chg="add del mod">
          <ac:chgData name="Matthieu De Mari" userId="dfb708c9-d8dc-439f-9a3b-c772bf4a311c" providerId="ADAL" clId="{1FE71F4D-2AFD-4838-AD3C-62D890D2AB41}" dt="2023-01-30T02:12:59.223" v="24129" actId="478"/>
          <ac:picMkLst>
            <pc:docMk/>
            <pc:sldMk cId="2852060684" sldId="711"/>
            <ac:picMk id="4" creationId="{0D3414C0-16E1-3BB8-CA13-2D1191717FD1}"/>
          </ac:picMkLst>
        </pc:picChg>
        <pc:picChg chg="add mod ord">
          <ac:chgData name="Matthieu De Mari" userId="dfb708c9-d8dc-439f-9a3b-c772bf4a311c" providerId="ADAL" clId="{1FE71F4D-2AFD-4838-AD3C-62D890D2AB41}" dt="2023-01-30T02:13:07.176" v="24137" actId="171"/>
          <ac:picMkLst>
            <pc:docMk/>
            <pc:sldMk cId="2852060684" sldId="711"/>
            <ac:picMk id="6" creationId="{E5F0148E-A3E9-EFC1-5DAA-E6560BEBFABE}"/>
          </ac:picMkLst>
        </pc:picChg>
        <pc:picChg chg="del">
          <ac:chgData name="Matthieu De Mari" userId="dfb708c9-d8dc-439f-9a3b-c772bf4a311c" providerId="ADAL" clId="{1FE71F4D-2AFD-4838-AD3C-62D890D2AB41}" dt="2023-01-30T02:11:55.995" v="24116" actId="478"/>
          <ac:picMkLst>
            <pc:docMk/>
            <pc:sldMk cId="2852060684" sldId="711"/>
            <ac:picMk id="10" creationId="{9BBBD92E-53F1-023E-17E4-152F2A71E427}"/>
          </ac:picMkLst>
        </pc:picChg>
      </pc:sldChg>
      <pc:sldChg chg="addSp modSp new mod ord modClrScheme chgLayout">
        <pc:chgData name="Matthieu De Mari" userId="dfb708c9-d8dc-439f-9a3b-c772bf4a311c" providerId="ADAL" clId="{1FE71F4D-2AFD-4838-AD3C-62D890D2AB41}" dt="2023-01-31T02:01:54.033" v="29538" actId="27636"/>
        <pc:sldMkLst>
          <pc:docMk/>
          <pc:sldMk cId="2506327505" sldId="712"/>
        </pc:sldMkLst>
        <pc:spChg chg="mod ord">
          <ac:chgData name="Matthieu De Mari" userId="dfb708c9-d8dc-439f-9a3b-c772bf4a311c" providerId="ADAL" clId="{1FE71F4D-2AFD-4838-AD3C-62D890D2AB41}" dt="2023-01-31T02:01:43.564" v="29527" actId="700"/>
          <ac:spMkLst>
            <pc:docMk/>
            <pc:sldMk cId="2506327505" sldId="712"/>
            <ac:spMk id="2" creationId="{2DB953A8-46C5-4F63-DA6B-594F80C97485}"/>
          </ac:spMkLst>
        </pc:spChg>
        <pc:spChg chg="mod ord">
          <ac:chgData name="Matthieu De Mari" userId="dfb708c9-d8dc-439f-9a3b-c772bf4a311c" providerId="ADAL" clId="{1FE71F4D-2AFD-4838-AD3C-62D890D2AB41}" dt="2023-01-31T02:01:54.033" v="29538" actId="27636"/>
          <ac:spMkLst>
            <pc:docMk/>
            <pc:sldMk cId="2506327505" sldId="712"/>
            <ac:spMk id="3" creationId="{972CAA94-66D4-3EA4-3029-12CF769C853C}"/>
          </ac:spMkLst>
        </pc:spChg>
        <pc:spChg chg="add mod ord">
          <ac:chgData name="Matthieu De Mari" userId="dfb708c9-d8dc-439f-9a3b-c772bf4a311c" providerId="ADAL" clId="{1FE71F4D-2AFD-4838-AD3C-62D890D2AB41}" dt="2023-01-31T02:01:54.032" v="29537" actId="27636"/>
          <ac:spMkLst>
            <pc:docMk/>
            <pc:sldMk cId="2506327505" sldId="712"/>
            <ac:spMk id="4" creationId="{88295A20-C382-71BD-8D44-A94FF0C7053B}"/>
          </ac:spMkLst>
        </pc:spChg>
      </pc:sldChg>
      <pc:sldChg chg="add del">
        <pc:chgData name="Matthieu De Mari" userId="dfb708c9-d8dc-439f-9a3b-c772bf4a311c" providerId="ADAL" clId="{1FE71F4D-2AFD-4838-AD3C-62D890D2AB41}" dt="2023-01-30T01:35:40.188" v="22962" actId="47"/>
        <pc:sldMkLst>
          <pc:docMk/>
          <pc:sldMk cId="889471383" sldId="713"/>
        </pc:sldMkLst>
      </pc:sldChg>
      <pc:sldChg chg="addSp modSp add mod">
        <pc:chgData name="Matthieu De Mari" userId="dfb708c9-d8dc-439f-9a3b-c772bf4a311c" providerId="ADAL" clId="{1FE71F4D-2AFD-4838-AD3C-62D890D2AB41}" dt="2023-01-30T01:40:15.827" v="23029" actId="20577"/>
        <pc:sldMkLst>
          <pc:docMk/>
          <pc:sldMk cId="3738069086" sldId="713"/>
        </pc:sldMkLst>
        <pc:graphicFrameChg chg="mod">
          <ac:chgData name="Matthieu De Mari" userId="dfb708c9-d8dc-439f-9a3b-c772bf4a311c" providerId="ADAL" clId="{1FE71F4D-2AFD-4838-AD3C-62D890D2AB41}" dt="2023-01-30T01:40:15.827" v="23029" actId="20577"/>
          <ac:graphicFrameMkLst>
            <pc:docMk/>
            <pc:sldMk cId="3738069086" sldId="713"/>
            <ac:graphicFrameMk id="3" creationId="{361F7F4C-0DFE-4A7B-8B61-D7E14EB97B23}"/>
          </ac:graphicFrameMkLst>
        </pc:graphicFrameChg>
        <pc:cxnChg chg="add mod">
          <ac:chgData name="Matthieu De Mari" userId="dfb708c9-d8dc-439f-9a3b-c772bf4a311c" providerId="ADAL" clId="{1FE71F4D-2AFD-4838-AD3C-62D890D2AB41}" dt="2023-01-30T01:39:22.057" v="23005" actId="1582"/>
          <ac:cxnSpMkLst>
            <pc:docMk/>
            <pc:sldMk cId="3738069086" sldId="713"/>
            <ac:cxnSpMk id="5" creationId="{71F9FA84-31D6-1C08-4BE6-CEC3E1CABE23}"/>
          </ac:cxnSpMkLst>
        </pc:cxnChg>
        <pc:cxnChg chg="add mod">
          <ac:chgData name="Matthieu De Mari" userId="dfb708c9-d8dc-439f-9a3b-c772bf4a311c" providerId="ADAL" clId="{1FE71F4D-2AFD-4838-AD3C-62D890D2AB41}" dt="2023-01-30T01:39:29.454" v="23007" actId="1076"/>
          <ac:cxnSpMkLst>
            <pc:docMk/>
            <pc:sldMk cId="3738069086" sldId="713"/>
            <ac:cxnSpMk id="6" creationId="{3E549BA0-8559-98D6-849D-AB55780B9C62}"/>
          </ac:cxnSpMkLst>
        </pc:cxnChg>
        <pc:cxnChg chg="add mod">
          <ac:chgData name="Matthieu De Mari" userId="dfb708c9-d8dc-439f-9a3b-c772bf4a311c" providerId="ADAL" clId="{1FE71F4D-2AFD-4838-AD3C-62D890D2AB41}" dt="2023-01-30T01:39:33.381" v="23009" actId="1076"/>
          <ac:cxnSpMkLst>
            <pc:docMk/>
            <pc:sldMk cId="3738069086" sldId="713"/>
            <ac:cxnSpMk id="7" creationId="{92117E9D-CABD-7266-89A7-DFF74170CB21}"/>
          </ac:cxnSpMkLst>
        </pc:cxnChg>
        <pc:cxnChg chg="add mod">
          <ac:chgData name="Matthieu De Mari" userId="dfb708c9-d8dc-439f-9a3b-c772bf4a311c" providerId="ADAL" clId="{1FE71F4D-2AFD-4838-AD3C-62D890D2AB41}" dt="2023-01-30T01:39:37.124" v="23011" actId="1076"/>
          <ac:cxnSpMkLst>
            <pc:docMk/>
            <pc:sldMk cId="3738069086" sldId="713"/>
            <ac:cxnSpMk id="8" creationId="{07379346-9FA6-A5FF-CF9A-3986BF1FC0AA}"/>
          </ac:cxnSpMkLst>
        </pc:cxnChg>
        <pc:cxnChg chg="add mod">
          <ac:chgData name="Matthieu De Mari" userId="dfb708c9-d8dc-439f-9a3b-c772bf4a311c" providerId="ADAL" clId="{1FE71F4D-2AFD-4838-AD3C-62D890D2AB41}" dt="2023-01-30T01:39:43.301" v="23013" actId="1076"/>
          <ac:cxnSpMkLst>
            <pc:docMk/>
            <pc:sldMk cId="3738069086" sldId="713"/>
            <ac:cxnSpMk id="9" creationId="{C144772C-6B37-C844-33E2-BD62B705640E}"/>
          </ac:cxnSpMkLst>
        </pc:cxnChg>
      </pc:sldChg>
      <pc:sldChg chg="modSp add mod">
        <pc:chgData name="Matthieu De Mari" userId="dfb708c9-d8dc-439f-9a3b-c772bf4a311c" providerId="ADAL" clId="{1FE71F4D-2AFD-4838-AD3C-62D890D2AB41}" dt="2023-01-30T02:21:55.574" v="24419"/>
        <pc:sldMkLst>
          <pc:docMk/>
          <pc:sldMk cId="3349250659" sldId="714"/>
        </pc:sldMkLst>
        <pc:spChg chg="mod">
          <ac:chgData name="Matthieu De Mari" userId="dfb708c9-d8dc-439f-9a3b-c772bf4a311c" providerId="ADAL" clId="{1FE71F4D-2AFD-4838-AD3C-62D890D2AB41}" dt="2023-01-30T02:21:55.574" v="24419"/>
          <ac:spMkLst>
            <pc:docMk/>
            <pc:sldMk cId="3349250659" sldId="714"/>
            <ac:spMk id="3" creationId="{9414D856-CCB6-9C34-899E-47E2CC181A18}"/>
          </ac:spMkLst>
        </pc:spChg>
        <pc:spChg chg="mod">
          <ac:chgData name="Matthieu De Mari" userId="dfb708c9-d8dc-439f-9a3b-c772bf4a311c" providerId="ADAL" clId="{1FE71F4D-2AFD-4838-AD3C-62D890D2AB41}" dt="2023-01-30T01:57:52.793" v="23307" actId="20577"/>
          <ac:spMkLst>
            <pc:docMk/>
            <pc:sldMk cId="3349250659" sldId="714"/>
            <ac:spMk id="4" creationId="{2A14B826-76A1-4C74-2CF3-31C48D1B320E}"/>
          </ac:spMkLst>
        </pc:spChg>
      </pc:sldChg>
      <pc:sldChg chg="modSp add mod">
        <pc:chgData name="Matthieu De Mari" userId="dfb708c9-d8dc-439f-9a3b-c772bf4a311c" providerId="ADAL" clId="{1FE71F4D-2AFD-4838-AD3C-62D890D2AB41}" dt="2023-01-30T02:21:42.223" v="24404"/>
        <pc:sldMkLst>
          <pc:docMk/>
          <pc:sldMk cId="1608300019" sldId="715"/>
        </pc:sldMkLst>
        <pc:spChg chg="mod">
          <ac:chgData name="Matthieu De Mari" userId="dfb708c9-d8dc-439f-9a3b-c772bf4a311c" providerId="ADAL" clId="{1FE71F4D-2AFD-4838-AD3C-62D890D2AB41}" dt="2023-01-30T02:21:42.223" v="24404"/>
          <ac:spMkLst>
            <pc:docMk/>
            <pc:sldMk cId="1608300019" sldId="715"/>
            <ac:spMk id="3" creationId="{9414D856-CCB6-9C34-899E-47E2CC181A18}"/>
          </ac:spMkLst>
        </pc:spChg>
        <pc:spChg chg="mod">
          <ac:chgData name="Matthieu De Mari" userId="dfb708c9-d8dc-439f-9a3b-c772bf4a311c" providerId="ADAL" clId="{1FE71F4D-2AFD-4838-AD3C-62D890D2AB41}" dt="2023-01-30T02:11:45.775" v="24111" actId="20577"/>
          <ac:spMkLst>
            <pc:docMk/>
            <pc:sldMk cId="1608300019" sldId="715"/>
            <ac:spMk id="4" creationId="{2A14B826-76A1-4C74-2CF3-31C48D1B320E}"/>
          </ac:spMkLst>
        </pc:spChg>
      </pc:sldChg>
      <pc:sldChg chg="addSp delSp modSp add mod">
        <pc:chgData name="Matthieu De Mari" userId="dfb708c9-d8dc-439f-9a3b-c772bf4a311c" providerId="ADAL" clId="{1FE71F4D-2AFD-4838-AD3C-62D890D2AB41}" dt="2023-01-31T01:18:56.801" v="24989" actId="20577"/>
        <pc:sldMkLst>
          <pc:docMk/>
          <pc:sldMk cId="4114755130" sldId="716"/>
        </pc:sldMkLst>
        <pc:spChg chg="mod">
          <ac:chgData name="Matthieu De Mari" userId="dfb708c9-d8dc-439f-9a3b-c772bf4a311c" providerId="ADAL" clId="{1FE71F4D-2AFD-4838-AD3C-62D890D2AB41}" dt="2023-01-31T01:18:56.801" v="24989" actId="20577"/>
          <ac:spMkLst>
            <pc:docMk/>
            <pc:sldMk cId="4114755130" sldId="716"/>
            <ac:spMk id="2" creationId="{CA70D8F5-BFAC-79E0-DA30-6EC3AF8D8027}"/>
          </ac:spMkLst>
        </pc:spChg>
        <pc:picChg chg="del">
          <ac:chgData name="Matthieu De Mari" userId="dfb708c9-d8dc-439f-9a3b-c772bf4a311c" providerId="ADAL" clId="{1FE71F4D-2AFD-4838-AD3C-62D890D2AB41}" dt="2023-01-30T02:16:42.384" v="24277" actId="478"/>
          <ac:picMkLst>
            <pc:docMk/>
            <pc:sldMk cId="4114755130" sldId="716"/>
            <ac:picMk id="4" creationId="{09D52421-3700-A878-249F-9DA49F4B79D9}"/>
          </ac:picMkLst>
        </pc:picChg>
        <pc:picChg chg="add mod">
          <ac:chgData name="Matthieu De Mari" userId="dfb708c9-d8dc-439f-9a3b-c772bf4a311c" providerId="ADAL" clId="{1FE71F4D-2AFD-4838-AD3C-62D890D2AB41}" dt="2023-01-30T02:16:47.615" v="24280" actId="1076"/>
          <ac:picMkLst>
            <pc:docMk/>
            <pc:sldMk cId="4114755130" sldId="716"/>
            <ac:picMk id="5" creationId="{793BF6F7-D370-1DB8-5C33-A9914495DE32}"/>
          </ac:picMkLst>
        </pc:picChg>
      </pc:sldChg>
      <pc:sldChg chg="modSp add mod">
        <pc:chgData name="Matthieu De Mari" userId="dfb708c9-d8dc-439f-9a3b-c772bf4a311c" providerId="ADAL" clId="{1FE71F4D-2AFD-4838-AD3C-62D890D2AB41}" dt="2023-01-30T02:21:25.321" v="24399" actId="20577"/>
        <pc:sldMkLst>
          <pc:docMk/>
          <pc:sldMk cId="1303367200" sldId="717"/>
        </pc:sldMkLst>
        <pc:spChg chg="mod">
          <ac:chgData name="Matthieu De Mari" userId="dfb708c9-d8dc-439f-9a3b-c772bf4a311c" providerId="ADAL" clId="{1FE71F4D-2AFD-4838-AD3C-62D890D2AB41}" dt="2023-01-30T02:21:25.321" v="24399" actId="20577"/>
          <ac:spMkLst>
            <pc:docMk/>
            <pc:sldMk cId="1303367200" sldId="717"/>
            <ac:spMk id="3" creationId="{C71C8DD6-14D1-44DF-9843-EFEDF44E39A2}"/>
          </ac:spMkLst>
        </pc:spChg>
      </pc:sldChg>
      <pc:sldChg chg="delSp modSp add mod modClrScheme chgLayout">
        <pc:chgData name="Matthieu De Mari" userId="dfb708c9-d8dc-439f-9a3b-c772bf4a311c" providerId="ADAL" clId="{1FE71F4D-2AFD-4838-AD3C-62D890D2AB41}" dt="2023-01-30T02:26:49.950" v="24759" actId="20577"/>
        <pc:sldMkLst>
          <pc:docMk/>
          <pc:sldMk cId="407713358" sldId="718"/>
        </pc:sldMkLst>
        <pc:spChg chg="mod ord">
          <ac:chgData name="Matthieu De Mari" userId="dfb708c9-d8dc-439f-9a3b-c772bf4a311c" providerId="ADAL" clId="{1FE71F4D-2AFD-4838-AD3C-62D890D2AB41}" dt="2023-01-30T02:26:49.950" v="24759" actId="20577"/>
          <ac:spMkLst>
            <pc:docMk/>
            <pc:sldMk cId="407713358" sldId="718"/>
            <ac:spMk id="2" creationId="{FAAC2759-F8AB-AA46-0AE4-72B27C6D4A10}"/>
          </ac:spMkLst>
        </pc:spChg>
        <pc:spChg chg="mod ord">
          <ac:chgData name="Matthieu De Mari" userId="dfb708c9-d8dc-439f-9a3b-c772bf4a311c" providerId="ADAL" clId="{1FE71F4D-2AFD-4838-AD3C-62D890D2AB41}" dt="2023-01-30T02:26:45.103" v="24757" actId="113"/>
          <ac:spMkLst>
            <pc:docMk/>
            <pc:sldMk cId="407713358" sldId="718"/>
            <ac:spMk id="3" creationId="{96FA9154-8357-5DC7-E5FE-55312619F8DE}"/>
          </ac:spMkLst>
        </pc:spChg>
        <pc:picChg chg="del">
          <ac:chgData name="Matthieu De Mari" userId="dfb708c9-d8dc-439f-9a3b-c772bf4a311c" providerId="ADAL" clId="{1FE71F4D-2AFD-4838-AD3C-62D890D2AB41}" dt="2023-01-30T02:25:48.658" v="24635" actId="478"/>
          <ac:picMkLst>
            <pc:docMk/>
            <pc:sldMk cId="407713358" sldId="718"/>
            <ac:picMk id="6" creationId="{05BEA049-9A5E-EF72-FEF9-BB9BD89E7A05}"/>
          </ac:picMkLst>
        </pc:picChg>
      </pc:sldChg>
      <pc:sldChg chg="addSp delSp modSp add mod">
        <pc:chgData name="Matthieu De Mari" userId="dfb708c9-d8dc-439f-9a3b-c772bf4a311c" providerId="ADAL" clId="{1FE71F4D-2AFD-4838-AD3C-62D890D2AB41}" dt="2023-01-31T01:17:52.623" v="24961" actId="1076"/>
        <pc:sldMkLst>
          <pc:docMk/>
          <pc:sldMk cId="2331283285" sldId="719"/>
        </pc:sldMkLst>
        <pc:spChg chg="del">
          <ac:chgData name="Matthieu De Mari" userId="dfb708c9-d8dc-439f-9a3b-c772bf4a311c" providerId="ADAL" clId="{1FE71F4D-2AFD-4838-AD3C-62D890D2AB41}" dt="2023-01-31T01:17:42.053" v="24953" actId="478"/>
          <ac:spMkLst>
            <pc:docMk/>
            <pc:sldMk cId="2331283285" sldId="719"/>
            <ac:spMk id="11" creationId="{3D31788E-1B71-0D0B-3D4C-4C51C9D65DCA}"/>
          </ac:spMkLst>
        </pc:spChg>
        <pc:spChg chg="del">
          <ac:chgData name="Matthieu De Mari" userId="dfb708c9-d8dc-439f-9a3b-c772bf4a311c" providerId="ADAL" clId="{1FE71F4D-2AFD-4838-AD3C-62D890D2AB41}" dt="2023-01-31T01:17:43.383" v="24954" actId="478"/>
          <ac:spMkLst>
            <pc:docMk/>
            <pc:sldMk cId="2331283285" sldId="719"/>
            <ac:spMk id="12" creationId="{47E3949C-2F0C-1588-0CA7-59CDA6C0EC02}"/>
          </ac:spMkLst>
        </pc:spChg>
        <pc:spChg chg="del">
          <ac:chgData name="Matthieu De Mari" userId="dfb708c9-d8dc-439f-9a3b-c772bf4a311c" providerId="ADAL" clId="{1FE71F4D-2AFD-4838-AD3C-62D890D2AB41}" dt="2023-01-31T01:17:44.372" v="24955" actId="478"/>
          <ac:spMkLst>
            <pc:docMk/>
            <pc:sldMk cId="2331283285" sldId="719"/>
            <ac:spMk id="13" creationId="{AA1CCDEF-05D4-3DE0-A3AE-255A2FA6F44C}"/>
          </ac:spMkLst>
        </pc:spChg>
        <pc:spChg chg="del">
          <ac:chgData name="Matthieu De Mari" userId="dfb708c9-d8dc-439f-9a3b-c772bf4a311c" providerId="ADAL" clId="{1FE71F4D-2AFD-4838-AD3C-62D890D2AB41}" dt="2023-01-31T01:17:48.040" v="24958" actId="478"/>
          <ac:spMkLst>
            <pc:docMk/>
            <pc:sldMk cId="2331283285" sldId="719"/>
            <ac:spMk id="14" creationId="{D79065EF-C45D-E2E7-C1BE-96FD8D189B69}"/>
          </ac:spMkLst>
        </pc:spChg>
        <pc:spChg chg="del">
          <ac:chgData name="Matthieu De Mari" userId="dfb708c9-d8dc-439f-9a3b-c772bf4a311c" providerId="ADAL" clId="{1FE71F4D-2AFD-4838-AD3C-62D890D2AB41}" dt="2023-01-31T01:17:46.870" v="24957" actId="478"/>
          <ac:spMkLst>
            <pc:docMk/>
            <pc:sldMk cId="2331283285" sldId="719"/>
            <ac:spMk id="15" creationId="{E0C3F7F2-6509-968D-7A2D-45EF6CB6524B}"/>
          </ac:spMkLst>
        </pc:spChg>
        <pc:spChg chg="del">
          <ac:chgData name="Matthieu De Mari" userId="dfb708c9-d8dc-439f-9a3b-c772bf4a311c" providerId="ADAL" clId="{1FE71F4D-2AFD-4838-AD3C-62D890D2AB41}" dt="2023-01-31T01:17:46.870" v="24957" actId="478"/>
          <ac:spMkLst>
            <pc:docMk/>
            <pc:sldMk cId="2331283285" sldId="719"/>
            <ac:spMk id="16" creationId="{E1F3F268-7E6F-8D73-96BE-D7EAB1F51298}"/>
          </ac:spMkLst>
        </pc:spChg>
        <pc:spChg chg="del">
          <ac:chgData name="Matthieu De Mari" userId="dfb708c9-d8dc-439f-9a3b-c772bf4a311c" providerId="ADAL" clId="{1FE71F4D-2AFD-4838-AD3C-62D890D2AB41}" dt="2023-01-31T01:17:46.870" v="24957" actId="478"/>
          <ac:spMkLst>
            <pc:docMk/>
            <pc:sldMk cId="2331283285" sldId="719"/>
            <ac:spMk id="17" creationId="{A8D257D6-0945-EB9E-532A-BC900B613456}"/>
          </ac:spMkLst>
        </pc:spChg>
        <pc:spChg chg="del">
          <ac:chgData name="Matthieu De Mari" userId="dfb708c9-d8dc-439f-9a3b-c772bf4a311c" providerId="ADAL" clId="{1FE71F4D-2AFD-4838-AD3C-62D890D2AB41}" dt="2023-01-31T01:17:46.870" v="24957" actId="478"/>
          <ac:spMkLst>
            <pc:docMk/>
            <pc:sldMk cId="2331283285" sldId="719"/>
            <ac:spMk id="18" creationId="{DA6CDEF7-265B-19C0-1D38-52B2A6A7E01E}"/>
          </ac:spMkLst>
        </pc:spChg>
        <pc:spChg chg="del">
          <ac:chgData name="Matthieu De Mari" userId="dfb708c9-d8dc-439f-9a3b-c772bf4a311c" providerId="ADAL" clId="{1FE71F4D-2AFD-4838-AD3C-62D890D2AB41}" dt="2023-01-31T01:17:46.870" v="24957" actId="478"/>
          <ac:spMkLst>
            <pc:docMk/>
            <pc:sldMk cId="2331283285" sldId="719"/>
            <ac:spMk id="19" creationId="{3AF68576-F51F-80F6-A737-F8387A746DDB}"/>
          </ac:spMkLst>
        </pc:spChg>
        <pc:picChg chg="add mod">
          <ac:chgData name="Matthieu De Mari" userId="dfb708c9-d8dc-439f-9a3b-c772bf4a311c" providerId="ADAL" clId="{1FE71F4D-2AFD-4838-AD3C-62D890D2AB41}" dt="2023-01-31T01:17:52.623" v="24961" actId="1076"/>
          <ac:picMkLst>
            <pc:docMk/>
            <pc:sldMk cId="2331283285" sldId="719"/>
            <ac:picMk id="4" creationId="{2120FCD2-89DF-E31C-3336-FD8BCBF89177}"/>
          </ac:picMkLst>
        </pc:picChg>
        <pc:picChg chg="del">
          <ac:chgData name="Matthieu De Mari" userId="dfb708c9-d8dc-439f-9a3b-c772bf4a311c" providerId="ADAL" clId="{1FE71F4D-2AFD-4838-AD3C-62D890D2AB41}" dt="2023-01-31T01:17:44.889" v="24956" actId="478"/>
          <ac:picMkLst>
            <pc:docMk/>
            <pc:sldMk cId="2331283285" sldId="719"/>
            <ac:picMk id="10" creationId="{9BBBD92E-53F1-023E-17E4-152F2A71E427}"/>
          </ac:picMkLst>
        </pc:picChg>
      </pc:sldChg>
      <pc:sldChg chg="addSp delSp modSp add mod">
        <pc:chgData name="Matthieu De Mari" userId="dfb708c9-d8dc-439f-9a3b-c772bf4a311c" providerId="ADAL" clId="{1FE71F4D-2AFD-4838-AD3C-62D890D2AB41}" dt="2023-01-31T01:18:13.158" v="24972" actId="1076"/>
        <pc:sldMkLst>
          <pc:docMk/>
          <pc:sldMk cId="1144693485" sldId="720"/>
        </pc:sldMkLst>
        <pc:spChg chg="mod">
          <ac:chgData name="Matthieu De Mari" userId="dfb708c9-d8dc-439f-9a3b-c772bf4a311c" providerId="ADAL" clId="{1FE71F4D-2AFD-4838-AD3C-62D890D2AB41}" dt="2023-01-31T01:17:59.043" v="24969" actId="20577"/>
          <ac:spMkLst>
            <pc:docMk/>
            <pc:sldMk cId="1144693485" sldId="720"/>
            <ac:spMk id="2" creationId="{51CCEA2B-538F-66AB-DFA9-BC0E1EBE5785}"/>
          </ac:spMkLst>
        </pc:spChg>
        <pc:picChg chg="del">
          <ac:chgData name="Matthieu De Mari" userId="dfb708c9-d8dc-439f-9a3b-c772bf4a311c" providerId="ADAL" clId="{1FE71F4D-2AFD-4838-AD3C-62D890D2AB41}" dt="2023-01-31T01:18:00.932" v="24970" actId="478"/>
          <ac:picMkLst>
            <pc:docMk/>
            <pc:sldMk cId="1144693485" sldId="720"/>
            <ac:picMk id="4" creationId="{2120FCD2-89DF-E31C-3336-FD8BCBF89177}"/>
          </ac:picMkLst>
        </pc:picChg>
        <pc:picChg chg="add mod">
          <ac:chgData name="Matthieu De Mari" userId="dfb708c9-d8dc-439f-9a3b-c772bf4a311c" providerId="ADAL" clId="{1FE71F4D-2AFD-4838-AD3C-62D890D2AB41}" dt="2023-01-31T01:18:13.158" v="24972" actId="1076"/>
          <ac:picMkLst>
            <pc:docMk/>
            <pc:sldMk cId="1144693485" sldId="720"/>
            <ac:picMk id="5" creationId="{7B34DC4D-8966-AE61-D964-16D5115EFB4D}"/>
          </ac:picMkLst>
        </pc:picChg>
      </pc:sldChg>
      <pc:sldChg chg="addSp delSp modSp new mod">
        <pc:chgData name="Matthieu De Mari" userId="dfb708c9-d8dc-439f-9a3b-c772bf4a311c" providerId="ADAL" clId="{1FE71F4D-2AFD-4838-AD3C-62D890D2AB41}" dt="2023-01-31T01:18:45.639" v="24979" actId="1076"/>
        <pc:sldMkLst>
          <pc:docMk/>
          <pc:sldMk cId="1886976898" sldId="721"/>
        </pc:sldMkLst>
        <pc:spChg chg="del">
          <ac:chgData name="Matthieu De Mari" userId="dfb708c9-d8dc-439f-9a3b-c772bf4a311c" providerId="ADAL" clId="{1FE71F4D-2AFD-4838-AD3C-62D890D2AB41}" dt="2023-01-31T01:18:40.675" v="24976" actId="478"/>
          <ac:spMkLst>
            <pc:docMk/>
            <pc:sldMk cId="1886976898" sldId="721"/>
            <ac:spMk id="2" creationId="{0A6B876E-9996-CBA9-AA89-8AD5863E32E9}"/>
          </ac:spMkLst>
        </pc:spChg>
        <pc:spChg chg="del">
          <ac:chgData name="Matthieu De Mari" userId="dfb708c9-d8dc-439f-9a3b-c772bf4a311c" providerId="ADAL" clId="{1FE71F4D-2AFD-4838-AD3C-62D890D2AB41}" dt="2023-01-31T01:18:38.708" v="24974" actId="478"/>
          <ac:spMkLst>
            <pc:docMk/>
            <pc:sldMk cId="1886976898" sldId="721"/>
            <ac:spMk id="3" creationId="{97D6092E-FB92-3266-DF9D-5005D6ADE831}"/>
          </ac:spMkLst>
        </pc:spChg>
        <pc:spChg chg="del">
          <ac:chgData name="Matthieu De Mari" userId="dfb708c9-d8dc-439f-9a3b-c772bf4a311c" providerId="ADAL" clId="{1FE71F4D-2AFD-4838-AD3C-62D890D2AB41}" dt="2023-01-31T01:18:39.525" v="24975" actId="478"/>
          <ac:spMkLst>
            <pc:docMk/>
            <pc:sldMk cId="1886976898" sldId="721"/>
            <ac:spMk id="4" creationId="{8479F4AD-4DD1-52BC-5829-802826D633F8}"/>
          </ac:spMkLst>
        </pc:spChg>
        <pc:spChg chg="add mod">
          <ac:chgData name="Matthieu De Mari" userId="dfb708c9-d8dc-439f-9a3b-c772bf4a311c" providerId="ADAL" clId="{1FE71F4D-2AFD-4838-AD3C-62D890D2AB41}" dt="2023-01-31T01:18:44.063" v="24978"/>
          <ac:spMkLst>
            <pc:docMk/>
            <pc:sldMk cId="1886976898" sldId="721"/>
            <ac:spMk id="7" creationId="{09CD5181-7BD2-D610-545B-1FC9D59BCF01}"/>
          </ac:spMkLst>
        </pc:spChg>
        <pc:picChg chg="add mod">
          <ac:chgData name="Matthieu De Mari" userId="dfb708c9-d8dc-439f-9a3b-c772bf4a311c" providerId="ADAL" clId="{1FE71F4D-2AFD-4838-AD3C-62D890D2AB41}" dt="2023-01-31T01:18:45.639" v="24979" actId="1076"/>
          <ac:picMkLst>
            <pc:docMk/>
            <pc:sldMk cId="1886976898" sldId="721"/>
            <ac:picMk id="6" creationId="{AD0D0B42-FCBA-433F-9A22-2F00692A2F1E}"/>
          </ac:picMkLst>
        </pc:picChg>
      </pc:sldChg>
      <pc:sldChg chg="addSp modSp add mod modClrScheme chgLayout">
        <pc:chgData name="Matthieu De Mari" userId="dfb708c9-d8dc-439f-9a3b-c772bf4a311c" providerId="ADAL" clId="{1FE71F4D-2AFD-4838-AD3C-62D890D2AB41}" dt="2023-01-31T01:31:14.010" v="26420" actId="14100"/>
        <pc:sldMkLst>
          <pc:docMk/>
          <pc:sldMk cId="3843422896" sldId="722"/>
        </pc:sldMkLst>
        <pc:spChg chg="mod ord">
          <ac:chgData name="Matthieu De Mari" userId="dfb708c9-d8dc-439f-9a3b-c772bf4a311c" providerId="ADAL" clId="{1FE71F4D-2AFD-4838-AD3C-62D890D2AB41}" dt="2023-01-31T01:24:18.617" v="25729" actId="700"/>
          <ac:spMkLst>
            <pc:docMk/>
            <pc:sldMk cId="3843422896" sldId="722"/>
            <ac:spMk id="2" creationId="{28C45DD1-7D03-DF5A-B422-D9D0C471A438}"/>
          </ac:spMkLst>
        </pc:spChg>
        <pc:spChg chg="mod ord">
          <ac:chgData name="Matthieu De Mari" userId="dfb708c9-d8dc-439f-9a3b-c772bf4a311c" providerId="ADAL" clId="{1FE71F4D-2AFD-4838-AD3C-62D890D2AB41}" dt="2023-01-31T01:25:56.676" v="25836" actId="20577"/>
          <ac:spMkLst>
            <pc:docMk/>
            <pc:sldMk cId="3843422896" sldId="722"/>
            <ac:spMk id="3" creationId="{B0AE152F-A5D2-2F32-A363-DA5CFD8B2E5F}"/>
          </ac:spMkLst>
        </pc:spChg>
        <pc:spChg chg="add mod ord">
          <ac:chgData name="Matthieu De Mari" userId="dfb708c9-d8dc-439f-9a3b-c772bf4a311c" providerId="ADAL" clId="{1FE71F4D-2AFD-4838-AD3C-62D890D2AB41}" dt="2023-01-31T01:31:14.010" v="26420" actId="14100"/>
          <ac:spMkLst>
            <pc:docMk/>
            <pc:sldMk cId="3843422896" sldId="722"/>
            <ac:spMk id="4" creationId="{9F7CD9D3-6C4B-94A6-906C-0AD70AEA03EE}"/>
          </ac:spMkLst>
        </pc:spChg>
        <pc:spChg chg="add mod">
          <ac:chgData name="Matthieu De Mari" userId="dfb708c9-d8dc-439f-9a3b-c772bf4a311c" providerId="ADAL" clId="{1FE71F4D-2AFD-4838-AD3C-62D890D2AB41}" dt="2023-01-31T01:31:08.775" v="26418" actId="1036"/>
          <ac:spMkLst>
            <pc:docMk/>
            <pc:sldMk cId="3843422896" sldId="722"/>
            <ac:spMk id="7" creationId="{985F05F4-3906-780A-7322-0C25864927BA}"/>
          </ac:spMkLst>
        </pc:spChg>
        <pc:spChg chg="add mod">
          <ac:chgData name="Matthieu De Mari" userId="dfb708c9-d8dc-439f-9a3b-c772bf4a311c" providerId="ADAL" clId="{1FE71F4D-2AFD-4838-AD3C-62D890D2AB41}" dt="2023-01-31T01:31:08.775" v="26418" actId="1036"/>
          <ac:spMkLst>
            <pc:docMk/>
            <pc:sldMk cId="3843422896" sldId="722"/>
            <ac:spMk id="8" creationId="{110939EC-20F1-C057-D4F7-0719A0627D7B}"/>
          </ac:spMkLst>
        </pc:spChg>
        <pc:cxnChg chg="add mod">
          <ac:chgData name="Matthieu De Mari" userId="dfb708c9-d8dc-439f-9a3b-c772bf4a311c" providerId="ADAL" clId="{1FE71F4D-2AFD-4838-AD3C-62D890D2AB41}" dt="2023-01-31T01:31:08.775" v="26418" actId="1036"/>
          <ac:cxnSpMkLst>
            <pc:docMk/>
            <pc:sldMk cId="3843422896" sldId="722"/>
            <ac:cxnSpMk id="6" creationId="{3F8FF7AF-0E2B-BCAB-107E-7853CBA15E6D}"/>
          </ac:cxnSpMkLst>
        </pc:cxnChg>
      </pc:sldChg>
      <pc:sldChg chg="addSp modSp add del mod modClrScheme chgLayout">
        <pc:chgData name="Matthieu De Mari" userId="dfb708c9-d8dc-439f-9a3b-c772bf4a311c" providerId="ADAL" clId="{1FE71F4D-2AFD-4838-AD3C-62D890D2AB41}" dt="2023-01-31T01:25:40.369" v="25793" actId="47"/>
        <pc:sldMkLst>
          <pc:docMk/>
          <pc:sldMk cId="912697737" sldId="723"/>
        </pc:sldMkLst>
        <pc:spChg chg="mod ord">
          <ac:chgData name="Matthieu De Mari" userId="dfb708c9-d8dc-439f-9a3b-c772bf4a311c" providerId="ADAL" clId="{1FE71F4D-2AFD-4838-AD3C-62D890D2AB41}" dt="2023-01-31T01:24:12.877" v="25723" actId="700"/>
          <ac:spMkLst>
            <pc:docMk/>
            <pc:sldMk cId="912697737" sldId="723"/>
            <ac:spMk id="2" creationId="{28C45DD1-7D03-DF5A-B422-D9D0C471A438}"/>
          </ac:spMkLst>
        </pc:spChg>
        <pc:spChg chg="mod ord">
          <ac:chgData name="Matthieu De Mari" userId="dfb708c9-d8dc-439f-9a3b-c772bf4a311c" providerId="ADAL" clId="{1FE71F4D-2AFD-4838-AD3C-62D890D2AB41}" dt="2023-01-31T01:24:15.148" v="25728" actId="27636"/>
          <ac:spMkLst>
            <pc:docMk/>
            <pc:sldMk cId="912697737" sldId="723"/>
            <ac:spMk id="3" creationId="{B0AE152F-A5D2-2F32-A363-DA5CFD8B2E5F}"/>
          </ac:spMkLst>
        </pc:spChg>
        <pc:spChg chg="add mod ord">
          <ac:chgData name="Matthieu De Mari" userId="dfb708c9-d8dc-439f-9a3b-c772bf4a311c" providerId="ADAL" clId="{1FE71F4D-2AFD-4838-AD3C-62D890D2AB41}" dt="2023-01-31T01:24:15.147" v="25727" actId="27636"/>
          <ac:spMkLst>
            <pc:docMk/>
            <pc:sldMk cId="912697737" sldId="723"/>
            <ac:spMk id="4" creationId="{CE986BD3-5512-1D62-2523-A0BD4406C997}"/>
          </ac:spMkLst>
        </pc:spChg>
      </pc:sldChg>
      <pc:sldChg chg="addSp delSp modSp add mod">
        <pc:chgData name="Matthieu De Mari" userId="dfb708c9-d8dc-439f-9a3b-c772bf4a311c" providerId="ADAL" clId="{1FE71F4D-2AFD-4838-AD3C-62D890D2AB41}" dt="2023-01-31T01:30:04.656" v="26336" actId="5793"/>
        <pc:sldMkLst>
          <pc:docMk/>
          <pc:sldMk cId="2377570908" sldId="724"/>
        </pc:sldMkLst>
        <pc:spChg chg="mod">
          <ac:chgData name="Matthieu De Mari" userId="dfb708c9-d8dc-439f-9a3b-c772bf4a311c" providerId="ADAL" clId="{1FE71F4D-2AFD-4838-AD3C-62D890D2AB41}" dt="2023-01-31T01:25:48.332" v="25820" actId="20577"/>
          <ac:spMkLst>
            <pc:docMk/>
            <pc:sldMk cId="2377570908" sldId="724"/>
            <ac:spMk id="2" creationId="{28C45DD1-7D03-DF5A-B422-D9D0C471A438}"/>
          </ac:spMkLst>
        </pc:spChg>
        <pc:spChg chg="mod">
          <ac:chgData name="Matthieu De Mari" userId="dfb708c9-d8dc-439f-9a3b-c772bf4a311c" providerId="ADAL" clId="{1FE71F4D-2AFD-4838-AD3C-62D890D2AB41}" dt="2023-01-31T01:29:44.810" v="26318" actId="27636"/>
          <ac:spMkLst>
            <pc:docMk/>
            <pc:sldMk cId="2377570908" sldId="724"/>
            <ac:spMk id="3" creationId="{B0AE152F-A5D2-2F32-A363-DA5CFD8B2E5F}"/>
          </ac:spMkLst>
        </pc:spChg>
        <pc:spChg chg="mod">
          <ac:chgData name="Matthieu De Mari" userId="dfb708c9-d8dc-439f-9a3b-c772bf4a311c" providerId="ADAL" clId="{1FE71F4D-2AFD-4838-AD3C-62D890D2AB41}" dt="2023-01-31T01:30:04.656" v="26336" actId="5793"/>
          <ac:spMkLst>
            <pc:docMk/>
            <pc:sldMk cId="2377570908" sldId="724"/>
            <ac:spMk id="4" creationId="{9F7CD9D3-6C4B-94A6-906C-0AD70AEA03EE}"/>
          </ac:spMkLst>
        </pc:spChg>
        <pc:spChg chg="add mod">
          <ac:chgData name="Matthieu De Mari" userId="dfb708c9-d8dc-439f-9a3b-c772bf4a311c" providerId="ADAL" clId="{1FE71F4D-2AFD-4838-AD3C-62D890D2AB41}" dt="2023-01-31T01:29:59.405" v="26335" actId="1076"/>
          <ac:spMkLst>
            <pc:docMk/>
            <pc:sldMk cId="2377570908" sldId="724"/>
            <ac:spMk id="5" creationId="{94C7BFE9-F2F2-B754-9A29-6465EC4E7431}"/>
          </ac:spMkLst>
        </pc:spChg>
        <pc:spChg chg="mod">
          <ac:chgData name="Matthieu De Mari" userId="dfb708c9-d8dc-439f-9a3b-c772bf4a311c" providerId="ADAL" clId="{1FE71F4D-2AFD-4838-AD3C-62D890D2AB41}" dt="2023-01-31T01:29:55.157" v="26334" actId="14100"/>
          <ac:spMkLst>
            <pc:docMk/>
            <pc:sldMk cId="2377570908" sldId="724"/>
            <ac:spMk id="7" creationId="{985F05F4-3906-780A-7322-0C25864927BA}"/>
          </ac:spMkLst>
        </pc:spChg>
        <pc:spChg chg="del mod">
          <ac:chgData name="Matthieu De Mari" userId="dfb708c9-d8dc-439f-9a3b-c772bf4a311c" providerId="ADAL" clId="{1FE71F4D-2AFD-4838-AD3C-62D890D2AB41}" dt="2023-01-31T01:29:07.048" v="26241" actId="478"/>
          <ac:spMkLst>
            <pc:docMk/>
            <pc:sldMk cId="2377570908" sldId="724"/>
            <ac:spMk id="8" creationId="{110939EC-20F1-C057-D4F7-0719A0627D7B}"/>
          </ac:spMkLst>
        </pc:spChg>
        <pc:cxnChg chg="mod">
          <ac:chgData name="Matthieu De Mari" userId="dfb708c9-d8dc-439f-9a3b-c772bf4a311c" providerId="ADAL" clId="{1FE71F4D-2AFD-4838-AD3C-62D890D2AB41}" dt="2023-01-31T01:29:53.456" v="26333" actId="1076"/>
          <ac:cxnSpMkLst>
            <pc:docMk/>
            <pc:sldMk cId="2377570908" sldId="724"/>
            <ac:cxnSpMk id="6" creationId="{3F8FF7AF-0E2B-BCAB-107E-7853CBA15E6D}"/>
          </ac:cxnSpMkLst>
        </pc:cxnChg>
      </pc:sldChg>
      <pc:sldChg chg="addSp delSp modSp add mod modClrScheme chgLayout">
        <pc:chgData name="Matthieu De Mari" userId="dfb708c9-d8dc-439f-9a3b-c772bf4a311c" providerId="ADAL" clId="{1FE71F4D-2AFD-4838-AD3C-62D890D2AB41}" dt="2023-01-31T01:33:56.801" v="26692" actId="14100"/>
        <pc:sldMkLst>
          <pc:docMk/>
          <pc:sldMk cId="1528440173" sldId="725"/>
        </pc:sldMkLst>
        <pc:spChg chg="mod ord">
          <ac:chgData name="Matthieu De Mari" userId="dfb708c9-d8dc-439f-9a3b-c772bf4a311c" providerId="ADAL" clId="{1FE71F4D-2AFD-4838-AD3C-62D890D2AB41}" dt="2023-01-31T01:32:27.119" v="26488" actId="20577"/>
          <ac:spMkLst>
            <pc:docMk/>
            <pc:sldMk cId="1528440173" sldId="725"/>
            <ac:spMk id="2" creationId="{28C45DD1-7D03-DF5A-B422-D9D0C471A438}"/>
          </ac:spMkLst>
        </pc:spChg>
        <pc:spChg chg="mod ord">
          <ac:chgData name="Matthieu De Mari" userId="dfb708c9-d8dc-439f-9a3b-c772bf4a311c" providerId="ADAL" clId="{1FE71F4D-2AFD-4838-AD3C-62D890D2AB41}" dt="2023-01-31T01:33:20.445" v="26682" actId="20577"/>
          <ac:spMkLst>
            <pc:docMk/>
            <pc:sldMk cId="1528440173" sldId="725"/>
            <ac:spMk id="3" creationId="{B0AE152F-A5D2-2F32-A363-DA5CFD8B2E5F}"/>
          </ac:spMkLst>
        </pc:spChg>
        <pc:spChg chg="del">
          <ac:chgData name="Matthieu De Mari" userId="dfb708c9-d8dc-439f-9a3b-c772bf4a311c" providerId="ADAL" clId="{1FE71F4D-2AFD-4838-AD3C-62D890D2AB41}" dt="2023-01-31T01:30:11.357" v="26338" actId="478"/>
          <ac:spMkLst>
            <pc:docMk/>
            <pc:sldMk cId="1528440173" sldId="725"/>
            <ac:spMk id="4" creationId="{9F7CD9D3-6C4B-94A6-906C-0AD70AEA03EE}"/>
          </ac:spMkLst>
        </pc:spChg>
        <pc:spChg chg="del">
          <ac:chgData name="Matthieu De Mari" userId="dfb708c9-d8dc-439f-9a3b-c772bf4a311c" providerId="ADAL" clId="{1FE71F4D-2AFD-4838-AD3C-62D890D2AB41}" dt="2023-01-31T01:30:13.674" v="26340" actId="478"/>
          <ac:spMkLst>
            <pc:docMk/>
            <pc:sldMk cId="1528440173" sldId="725"/>
            <ac:spMk id="5" creationId="{94C7BFE9-F2F2-B754-9A29-6465EC4E7431}"/>
          </ac:spMkLst>
        </pc:spChg>
        <pc:spChg chg="del">
          <ac:chgData name="Matthieu De Mari" userId="dfb708c9-d8dc-439f-9a3b-c772bf4a311c" providerId="ADAL" clId="{1FE71F4D-2AFD-4838-AD3C-62D890D2AB41}" dt="2023-01-31T01:30:15.269" v="26341" actId="478"/>
          <ac:spMkLst>
            <pc:docMk/>
            <pc:sldMk cId="1528440173" sldId="725"/>
            <ac:spMk id="7" creationId="{985F05F4-3906-780A-7322-0C25864927BA}"/>
          </ac:spMkLst>
        </pc:spChg>
        <pc:spChg chg="add del mod">
          <ac:chgData name="Matthieu De Mari" userId="dfb708c9-d8dc-439f-9a3b-c772bf4a311c" providerId="ADAL" clId="{1FE71F4D-2AFD-4838-AD3C-62D890D2AB41}" dt="2023-01-31T01:30:12.349" v="26339" actId="478"/>
          <ac:spMkLst>
            <pc:docMk/>
            <pc:sldMk cId="1528440173" sldId="725"/>
            <ac:spMk id="9" creationId="{B20032C7-1824-D04B-A073-0AAB8297B804}"/>
          </ac:spMkLst>
        </pc:spChg>
        <pc:spChg chg="add mod">
          <ac:chgData name="Matthieu De Mari" userId="dfb708c9-d8dc-439f-9a3b-c772bf4a311c" providerId="ADAL" clId="{1FE71F4D-2AFD-4838-AD3C-62D890D2AB41}" dt="2023-01-31T01:33:44.967" v="26687" actId="14100"/>
          <ac:spMkLst>
            <pc:docMk/>
            <pc:sldMk cId="1528440173" sldId="725"/>
            <ac:spMk id="12" creationId="{F707593F-467E-CADC-317F-563EB18D6C9F}"/>
          </ac:spMkLst>
        </pc:spChg>
        <pc:spChg chg="add mod">
          <ac:chgData name="Matthieu De Mari" userId="dfb708c9-d8dc-439f-9a3b-c772bf4a311c" providerId="ADAL" clId="{1FE71F4D-2AFD-4838-AD3C-62D890D2AB41}" dt="2023-01-31T01:33:56.801" v="26692" actId="14100"/>
          <ac:spMkLst>
            <pc:docMk/>
            <pc:sldMk cId="1528440173" sldId="725"/>
            <ac:spMk id="13" creationId="{AA52DC33-4EDE-1892-E960-3AB7D3DA672B}"/>
          </ac:spMkLst>
        </pc:spChg>
        <pc:picChg chg="add mod">
          <ac:chgData name="Matthieu De Mari" userId="dfb708c9-d8dc-439f-9a3b-c772bf4a311c" providerId="ADAL" clId="{1FE71F4D-2AFD-4838-AD3C-62D890D2AB41}" dt="2023-01-31T01:33:25.119" v="26684" actId="1076"/>
          <ac:picMkLst>
            <pc:docMk/>
            <pc:sldMk cId="1528440173" sldId="725"/>
            <ac:picMk id="11" creationId="{7A6996B0-8B63-4DA5-4985-91EDFA875049}"/>
          </ac:picMkLst>
        </pc:picChg>
        <pc:cxnChg chg="del">
          <ac:chgData name="Matthieu De Mari" userId="dfb708c9-d8dc-439f-9a3b-c772bf4a311c" providerId="ADAL" clId="{1FE71F4D-2AFD-4838-AD3C-62D890D2AB41}" dt="2023-01-31T01:30:13.674" v="26340" actId="478"/>
          <ac:cxnSpMkLst>
            <pc:docMk/>
            <pc:sldMk cId="1528440173" sldId="725"/>
            <ac:cxnSpMk id="6" creationId="{3F8FF7AF-0E2B-BCAB-107E-7853CBA15E6D}"/>
          </ac:cxnSpMkLst>
        </pc:cxnChg>
      </pc:sldChg>
      <pc:sldChg chg="addSp delSp modSp add mod modClrScheme chgLayout">
        <pc:chgData name="Matthieu De Mari" userId="dfb708c9-d8dc-439f-9a3b-c772bf4a311c" providerId="ADAL" clId="{1FE71F4D-2AFD-4838-AD3C-62D890D2AB41}" dt="2023-01-31T01:35:47.963" v="26880" actId="1076"/>
        <pc:sldMkLst>
          <pc:docMk/>
          <pc:sldMk cId="2673247620" sldId="726"/>
        </pc:sldMkLst>
        <pc:spChg chg="mod ord">
          <ac:chgData name="Matthieu De Mari" userId="dfb708c9-d8dc-439f-9a3b-c772bf4a311c" providerId="ADAL" clId="{1FE71F4D-2AFD-4838-AD3C-62D890D2AB41}" dt="2023-01-31T01:34:38.805" v="26700" actId="700"/>
          <ac:spMkLst>
            <pc:docMk/>
            <pc:sldMk cId="2673247620" sldId="726"/>
            <ac:spMk id="2" creationId="{28C45DD1-7D03-DF5A-B422-D9D0C471A438}"/>
          </ac:spMkLst>
        </pc:spChg>
        <pc:spChg chg="del">
          <ac:chgData name="Matthieu De Mari" userId="dfb708c9-d8dc-439f-9a3b-c772bf4a311c" providerId="ADAL" clId="{1FE71F4D-2AFD-4838-AD3C-62D890D2AB41}" dt="2023-01-31T01:34:14.741" v="26697" actId="478"/>
          <ac:spMkLst>
            <pc:docMk/>
            <pc:sldMk cId="2673247620" sldId="726"/>
            <ac:spMk id="3" creationId="{B0AE152F-A5D2-2F32-A363-DA5CFD8B2E5F}"/>
          </ac:spMkLst>
        </pc:spChg>
        <pc:spChg chg="add del mod">
          <ac:chgData name="Matthieu De Mari" userId="dfb708c9-d8dc-439f-9a3b-c772bf4a311c" providerId="ADAL" clId="{1FE71F4D-2AFD-4838-AD3C-62D890D2AB41}" dt="2023-01-31T01:34:15.282" v="26698" actId="478"/>
          <ac:spMkLst>
            <pc:docMk/>
            <pc:sldMk cId="2673247620" sldId="726"/>
            <ac:spMk id="5" creationId="{CBC82E65-77B2-E224-B278-C436FF4B7F82}"/>
          </ac:spMkLst>
        </pc:spChg>
        <pc:spChg chg="add del mod ord">
          <ac:chgData name="Matthieu De Mari" userId="dfb708c9-d8dc-439f-9a3b-c772bf4a311c" providerId="ADAL" clId="{1FE71F4D-2AFD-4838-AD3C-62D890D2AB41}" dt="2023-01-31T01:34:38.805" v="26700" actId="700"/>
          <ac:spMkLst>
            <pc:docMk/>
            <pc:sldMk cId="2673247620" sldId="726"/>
            <ac:spMk id="6" creationId="{EB08A3AF-176A-5E04-5F2E-3A89F4C414E5}"/>
          </ac:spMkLst>
        </pc:spChg>
        <pc:spChg chg="add mod ord">
          <ac:chgData name="Matthieu De Mari" userId="dfb708c9-d8dc-439f-9a3b-c772bf4a311c" providerId="ADAL" clId="{1FE71F4D-2AFD-4838-AD3C-62D890D2AB41}" dt="2023-01-31T01:35:40.039" v="26877" actId="21"/>
          <ac:spMkLst>
            <pc:docMk/>
            <pc:sldMk cId="2673247620" sldId="726"/>
            <ac:spMk id="7" creationId="{CBB9B56B-0BC7-D8EF-7A43-861F4131A530}"/>
          </ac:spMkLst>
        </pc:spChg>
        <pc:spChg chg="del">
          <ac:chgData name="Matthieu De Mari" userId="dfb708c9-d8dc-439f-9a3b-c772bf4a311c" providerId="ADAL" clId="{1FE71F4D-2AFD-4838-AD3C-62D890D2AB41}" dt="2023-01-31T01:34:11.768" v="26695" actId="478"/>
          <ac:spMkLst>
            <pc:docMk/>
            <pc:sldMk cId="2673247620" sldId="726"/>
            <ac:spMk id="12" creationId="{F707593F-467E-CADC-317F-563EB18D6C9F}"/>
          </ac:spMkLst>
        </pc:spChg>
        <pc:spChg chg="del">
          <ac:chgData name="Matthieu De Mari" userId="dfb708c9-d8dc-439f-9a3b-c772bf4a311c" providerId="ADAL" clId="{1FE71F4D-2AFD-4838-AD3C-62D890D2AB41}" dt="2023-01-31T01:34:12.667" v="26696" actId="478"/>
          <ac:spMkLst>
            <pc:docMk/>
            <pc:sldMk cId="2673247620" sldId="726"/>
            <ac:spMk id="13" creationId="{AA52DC33-4EDE-1892-E960-3AB7D3DA672B}"/>
          </ac:spMkLst>
        </pc:spChg>
        <pc:picChg chg="add mod">
          <ac:chgData name="Matthieu De Mari" userId="dfb708c9-d8dc-439f-9a3b-c772bf4a311c" providerId="ADAL" clId="{1FE71F4D-2AFD-4838-AD3C-62D890D2AB41}" dt="2023-01-31T01:35:47.963" v="26880" actId="1076"/>
          <ac:picMkLst>
            <pc:docMk/>
            <pc:sldMk cId="2673247620" sldId="726"/>
            <ac:picMk id="9" creationId="{6CBFC68F-5339-51E4-BFD3-86304D32F84F}"/>
          </ac:picMkLst>
        </pc:picChg>
        <pc:picChg chg="del">
          <ac:chgData name="Matthieu De Mari" userId="dfb708c9-d8dc-439f-9a3b-c772bf4a311c" providerId="ADAL" clId="{1FE71F4D-2AFD-4838-AD3C-62D890D2AB41}" dt="2023-01-31T01:34:05.535" v="26694" actId="478"/>
          <ac:picMkLst>
            <pc:docMk/>
            <pc:sldMk cId="2673247620" sldId="726"/>
            <ac:picMk id="11" creationId="{7A6996B0-8B63-4DA5-4985-91EDFA875049}"/>
          </ac:picMkLst>
        </pc:picChg>
      </pc:sldChg>
      <pc:sldChg chg="addSp delSp modSp add mod">
        <pc:chgData name="Matthieu De Mari" userId="dfb708c9-d8dc-439f-9a3b-c772bf4a311c" providerId="ADAL" clId="{1FE71F4D-2AFD-4838-AD3C-62D890D2AB41}" dt="2023-01-31T01:39:27.085" v="27376" actId="20577"/>
        <pc:sldMkLst>
          <pc:docMk/>
          <pc:sldMk cId="2566220271" sldId="727"/>
        </pc:sldMkLst>
        <pc:spChg chg="add del">
          <ac:chgData name="Matthieu De Mari" userId="dfb708c9-d8dc-439f-9a3b-c772bf4a311c" providerId="ADAL" clId="{1FE71F4D-2AFD-4838-AD3C-62D890D2AB41}" dt="2023-01-31T01:35:51.508" v="26883" actId="22"/>
          <ac:spMkLst>
            <pc:docMk/>
            <pc:sldMk cId="2566220271" sldId="727"/>
            <ac:spMk id="4" creationId="{072AD0C3-AF81-4AC4-D3A3-2D4095C05790}"/>
          </ac:spMkLst>
        </pc:spChg>
        <pc:spChg chg="add mod">
          <ac:chgData name="Matthieu De Mari" userId="dfb708c9-d8dc-439f-9a3b-c772bf4a311c" providerId="ADAL" clId="{1FE71F4D-2AFD-4838-AD3C-62D890D2AB41}" dt="2023-01-31T01:38:51.760" v="27283" actId="14100"/>
          <ac:spMkLst>
            <pc:docMk/>
            <pc:sldMk cId="2566220271" sldId="727"/>
            <ac:spMk id="6" creationId="{B16CD45C-C3DC-FF0C-761C-26D94F1CF5E2}"/>
          </ac:spMkLst>
        </pc:spChg>
        <pc:spChg chg="mod">
          <ac:chgData name="Matthieu De Mari" userId="dfb708c9-d8dc-439f-9a3b-c772bf4a311c" providerId="ADAL" clId="{1FE71F4D-2AFD-4838-AD3C-62D890D2AB41}" dt="2023-01-31T01:37:18.470" v="27141" actId="12"/>
          <ac:spMkLst>
            <pc:docMk/>
            <pc:sldMk cId="2566220271" sldId="727"/>
            <ac:spMk id="7" creationId="{CBB9B56B-0BC7-D8EF-7A43-861F4131A530}"/>
          </ac:spMkLst>
        </pc:spChg>
        <pc:spChg chg="add mod">
          <ac:chgData name="Matthieu De Mari" userId="dfb708c9-d8dc-439f-9a3b-c772bf4a311c" providerId="ADAL" clId="{1FE71F4D-2AFD-4838-AD3C-62D890D2AB41}" dt="2023-01-31T01:38:43.907" v="27278" actId="207"/>
          <ac:spMkLst>
            <pc:docMk/>
            <pc:sldMk cId="2566220271" sldId="727"/>
            <ac:spMk id="8" creationId="{C286FD0E-514A-1A1A-1172-F8B141359EAA}"/>
          </ac:spMkLst>
        </pc:spChg>
        <pc:spChg chg="add mod">
          <ac:chgData name="Matthieu De Mari" userId="dfb708c9-d8dc-439f-9a3b-c772bf4a311c" providerId="ADAL" clId="{1FE71F4D-2AFD-4838-AD3C-62D890D2AB41}" dt="2023-01-31T01:39:27.085" v="27376" actId="20577"/>
          <ac:spMkLst>
            <pc:docMk/>
            <pc:sldMk cId="2566220271" sldId="727"/>
            <ac:spMk id="12" creationId="{89704F6B-35B9-4B8C-0090-DD2A3FE0F78E}"/>
          </ac:spMkLst>
        </pc:spChg>
        <pc:picChg chg="del">
          <ac:chgData name="Matthieu De Mari" userId="dfb708c9-d8dc-439f-9a3b-c772bf4a311c" providerId="ADAL" clId="{1FE71F4D-2AFD-4838-AD3C-62D890D2AB41}" dt="2023-01-31T01:35:49.709" v="26881" actId="478"/>
          <ac:picMkLst>
            <pc:docMk/>
            <pc:sldMk cId="2566220271" sldId="727"/>
            <ac:picMk id="9" creationId="{6CBFC68F-5339-51E4-BFD3-86304D32F84F}"/>
          </ac:picMkLst>
        </pc:picChg>
        <pc:cxnChg chg="add mod">
          <ac:chgData name="Matthieu De Mari" userId="dfb708c9-d8dc-439f-9a3b-c772bf4a311c" providerId="ADAL" clId="{1FE71F4D-2AFD-4838-AD3C-62D890D2AB41}" dt="2023-01-31T01:37:34.683" v="27145" actId="14100"/>
          <ac:cxnSpMkLst>
            <pc:docMk/>
            <pc:sldMk cId="2566220271" sldId="727"/>
            <ac:cxnSpMk id="5" creationId="{C3727F9D-698E-D89C-9CF8-1D677D282078}"/>
          </ac:cxnSpMkLst>
        </pc:cxnChg>
      </pc:sldChg>
      <pc:sldChg chg="modSp add mod ord">
        <pc:chgData name="Matthieu De Mari" userId="dfb708c9-d8dc-439f-9a3b-c772bf4a311c" providerId="ADAL" clId="{1FE71F4D-2AFD-4838-AD3C-62D890D2AB41}" dt="2023-01-31T01:42:52.260" v="27826"/>
        <pc:sldMkLst>
          <pc:docMk/>
          <pc:sldMk cId="4081201707" sldId="728"/>
        </pc:sldMkLst>
        <pc:spChg chg="mod">
          <ac:chgData name="Matthieu De Mari" userId="dfb708c9-d8dc-439f-9a3b-c772bf4a311c" providerId="ADAL" clId="{1FE71F4D-2AFD-4838-AD3C-62D890D2AB41}" dt="2023-01-31T01:42:41.964" v="27824"/>
          <ac:spMkLst>
            <pc:docMk/>
            <pc:sldMk cId="4081201707" sldId="728"/>
            <ac:spMk id="3" creationId="{502A2FDC-5691-C578-010D-7EB4BB4DFBD7}"/>
          </ac:spMkLst>
        </pc:spChg>
      </pc:sldChg>
      <pc:sldChg chg="addSp delSp modSp add mod">
        <pc:chgData name="Matthieu De Mari" userId="dfb708c9-d8dc-439f-9a3b-c772bf4a311c" providerId="ADAL" clId="{1FE71F4D-2AFD-4838-AD3C-62D890D2AB41}" dt="2023-01-31T01:46:37.040" v="28261" actId="207"/>
        <pc:sldMkLst>
          <pc:docMk/>
          <pc:sldMk cId="2839984274" sldId="729"/>
        </pc:sldMkLst>
        <pc:spChg chg="mod">
          <ac:chgData name="Matthieu De Mari" userId="dfb708c9-d8dc-439f-9a3b-c772bf4a311c" providerId="ADAL" clId="{1FE71F4D-2AFD-4838-AD3C-62D890D2AB41}" dt="2023-01-31T01:46:02.025" v="28202" actId="27636"/>
          <ac:spMkLst>
            <pc:docMk/>
            <pc:sldMk cId="2839984274" sldId="729"/>
            <ac:spMk id="3" creationId="{B0AE152F-A5D2-2F32-A363-DA5CFD8B2E5F}"/>
          </ac:spMkLst>
        </pc:spChg>
        <pc:spChg chg="mod">
          <ac:chgData name="Matthieu De Mari" userId="dfb708c9-d8dc-439f-9a3b-c772bf4a311c" providerId="ADAL" clId="{1FE71F4D-2AFD-4838-AD3C-62D890D2AB41}" dt="2023-01-31T01:46:02.022" v="28201" actId="27636"/>
          <ac:spMkLst>
            <pc:docMk/>
            <pc:sldMk cId="2839984274" sldId="729"/>
            <ac:spMk id="4" creationId="{9F7CD9D3-6C4B-94A6-906C-0AD70AEA03EE}"/>
          </ac:spMkLst>
        </pc:spChg>
        <pc:spChg chg="del">
          <ac:chgData name="Matthieu De Mari" userId="dfb708c9-d8dc-439f-9a3b-c772bf4a311c" providerId="ADAL" clId="{1FE71F4D-2AFD-4838-AD3C-62D890D2AB41}" dt="2023-01-31T01:45:10.210" v="28056" actId="478"/>
          <ac:spMkLst>
            <pc:docMk/>
            <pc:sldMk cId="2839984274" sldId="729"/>
            <ac:spMk id="5" creationId="{94C7BFE9-F2F2-B754-9A29-6465EC4E7431}"/>
          </ac:spMkLst>
        </pc:spChg>
        <pc:spChg chg="del">
          <ac:chgData name="Matthieu De Mari" userId="dfb708c9-d8dc-439f-9a3b-c772bf4a311c" providerId="ADAL" clId="{1FE71F4D-2AFD-4838-AD3C-62D890D2AB41}" dt="2023-01-31T01:45:11.402" v="28057" actId="478"/>
          <ac:spMkLst>
            <pc:docMk/>
            <pc:sldMk cId="2839984274" sldId="729"/>
            <ac:spMk id="7" creationId="{985F05F4-3906-780A-7322-0C25864927BA}"/>
          </ac:spMkLst>
        </pc:spChg>
        <pc:spChg chg="add del mod">
          <ac:chgData name="Matthieu De Mari" userId="dfb708c9-d8dc-439f-9a3b-c772bf4a311c" providerId="ADAL" clId="{1FE71F4D-2AFD-4838-AD3C-62D890D2AB41}" dt="2023-01-31T01:46:07.361" v="28203" actId="478"/>
          <ac:spMkLst>
            <pc:docMk/>
            <pc:sldMk cId="2839984274" sldId="729"/>
            <ac:spMk id="9" creationId="{C6F10F1F-8168-015B-D7E4-8D531079A973}"/>
          </ac:spMkLst>
        </pc:spChg>
        <pc:spChg chg="add del mod">
          <ac:chgData name="Matthieu De Mari" userId="dfb708c9-d8dc-439f-9a3b-c772bf4a311c" providerId="ADAL" clId="{1FE71F4D-2AFD-4838-AD3C-62D890D2AB41}" dt="2023-01-31T01:46:07.361" v="28203" actId="478"/>
          <ac:spMkLst>
            <pc:docMk/>
            <pc:sldMk cId="2839984274" sldId="729"/>
            <ac:spMk id="10" creationId="{CD95241A-F4A7-34EB-5F9F-517D39A07319}"/>
          </ac:spMkLst>
        </pc:spChg>
        <pc:spChg chg="add mod">
          <ac:chgData name="Matthieu De Mari" userId="dfb708c9-d8dc-439f-9a3b-c772bf4a311c" providerId="ADAL" clId="{1FE71F4D-2AFD-4838-AD3C-62D890D2AB41}" dt="2023-01-31T01:46:18.072" v="28223" actId="1035"/>
          <ac:spMkLst>
            <pc:docMk/>
            <pc:sldMk cId="2839984274" sldId="729"/>
            <ac:spMk id="12" creationId="{0A4E6067-4F9D-F418-62B2-99B679600BED}"/>
          </ac:spMkLst>
        </pc:spChg>
        <pc:spChg chg="add mod">
          <ac:chgData name="Matthieu De Mari" userId="dfb708c9-d8dc-439f-9a3b-c772bf4a311c" providerId="ADAL" clId="{1FE71F4D-2AFD-4838-AD3C-62D890D2AB41}" dt="2023-01-31T01:46:18.072" v="28223" actId="1035"/>
          <ac:spMkLst>
            <pc:docMk/>
            <pc:sldMk cId="2839984274" sldId="729"/>
            <ac:spMk id="13" creationId="{34C6055E-604F-DF05-8281-5F193E57FE66}"/>
          </ac:spMkLst>
        </pc:spChg>
        <pc:spChg chg="add mod">
          <ac:chgData name="Matthieu De Mari" userId="dfb708c9-d8dc-439f-9a3b-c772bf4a311c" providerId="ADAL" clId="{1FE71F4D-2AFD-4838-AD3C-62D890D2AB41}" dt="2023-01-31T01:46:37.040" v="28261" actId="207"/>
          <ac:spMkLst>
            <pc:docMk/>
            <pc:sldMk cId="2839984274" sldId="729"/>
            <ac:spMk id="14" creationId="{FE8F32C2-32A9-A953-2056-ADAA1AEE8AE4}"/>
          </ac:spMkLst>
        </pc:spChg>
        <pc:cxnChg chg="del">
          <ac:chgData name="Matthieu De Mari" userId="dfb708c9-d8dc-439f-9a3b-c772bf4a311c" providerId="ADAL" clId="{1FE71F4D-2AFD-4838-AD3C-62D890D2AB41}" dt="2023-01-31T01:45:09.248" v="28055" actId="478"/>
          <ac:cxnSpMkLst>
            <pc:docMk/>
            <pc:sldMk cId="2839984274" sldId="729"/>
            <ac:cxnSpMk id="6" creationId="{3F8FF7AF-0E2B-BCAB-107E-7853CBA15E6D}"/>
          </ac:cxnSpMkLst>
        </pc:cxnChg>
        <pc:cxnChg chg="add del mod">
          <ac:chgData name="Matthieu De Mari" userId="dfb708c9-d8dc-439f-9a3b-c772bf4a311c" providerId="ADAL" clId="{1FE71F4D-2AFD-4838-AD3C-62D890D2AB41}" dt="2023-01-31T01:46:07.361" v="28203" actId="478"/>
          <ac:cxnSpMkLst>
            <pc:docMk/>
            <pc:sldMk cId="2839984274" sldId="729"/>
            <ac:cxnSpMk id="8" creationId="{8A7365DF-4C61-0AA9-88AD-8452812FCE4C}"/>
          </ac:cxnSpMkLst>
        </pc:cxnChg>
        <pc:cxnChg chg="add mod">
          <ac:chgData name="Matthieu De Mari" userId="dfb708c9-d8dc-439f-9a3b-c772bf4a311c" providerId="ADAL" clId="{1FE71F4D-2AFD-4838-AD3C-62D890D2AB41}" dt="2023-01-31T01:46:18.072" v="28223" actId="1035"/>
          <ac:cxnSpMkLst>
            <pc:docMk/>
            <pc:sldMk cId="2839984274" sldId="729"/>
            <ac:cxnSpMk id="11" creationId="{1FA66113-11A8-35A8-CEC9-5C0A3A7C868D}"/>
          </ac:cxnSpMkLst>
        </pc:cxnChg>
      </pc:sldChg>
      <pc:sldChg chg="addSp delSp modSp add mod">
        <pc:chgData name="Matthieu De Mari" userId="dfb708c9-d8dc-439f-9a3b-c772bf4a311c" providerId="ADAL" clId="{1FE71F4D-2AFD-4838-AD3C-62D890D2AB41}" dt="2023-01-31T01:49:21.717" v="28387" actId="1036"/>
        <pc:sldMkLst>
          <pc:docMk/>
          <pc:sldMk cId="2917244812" sldId="730"/>
        </pc:sldMkLst>
        <pc:spChg chg="mod">
          <ac:chgData name="Matthieu De Mari" userId="dfb708c9-d8dc-439f-9a3b-c772bf4a311c" providerId="ADAL" clId="{1FE71F4D-2AFD-4838-AD3C-62D890D2AB41}" dt="2023-01-31T01:46:58.234" v="28285" actId="20577"/>
          <ac:spMkLst>
            <pc:docMk/>
            <pc:sldMk cId="2917244812" sldId="730"/>
            <ac:spMk id="2" creationId="{28C45DD1-7D03-DF5A-B422-D9D0C471A438}"/>
          </ac:spMkLst>
        </pc:spChg>
        <pc:spChg chg="mod">
          <ac:chgData name="Matthieu De Mari" userId="dfb708c9-d8dc-439f-9a3b-c772bf4a311c" providerId="ADAL" clId="{1FE71F4D-2AFD-4838-AD3C-62D890D2AB41}" dt="2023-01-31T01:48:14.689" v="28339" actId="20577"/>
          <ac:spMkLst>
            <pc:docMk/>
            <pc:sldMk cId="2917244812" sldId="730"/>
            <ac:spMk id="3" creationId="{B0AE152F-A5D2-2F32-A363-DA5CFD8B2E5F}"/>
          </ac:spMkLst>
        </pc:spChg>
        <pc:spChg chg="add mod">
          <ac:chgData name="Matthieu De Mari" userId="dfb708c9-d8dc-439f-9a3b-c772bf4a311c" providerId="ADAL" clId="{1FE71F4D-2AFD-4838-AD3C-62D890D2AB41}" dt="2023-01-31T01:48:58.010" v="28361" actId="14100"/>
          <ac:spMkLst>
            <pc:docMk/>
            <pc:sldMk cId="2917244812" sldId="730"/>
            <ac:spMk id="6" creationId="{B7300AEE-B87D-92CD-573C-0DB497EC91C4}"/>
          </ac:spMkLst>
        </pc:spChg>
        <pc:spChg chg="add mod ord">
          <ac:chgData name="Matthieu De Mari" userId="dfb708c9-d8dc-439f-9a3b-c772bf4a311c" providerId="ADAL" clId="{1FE71F4D-2AFD-4838-AD3C-62D890D2AB41}" dt="2023-01-31T01:49:21.717" v="28387" actId="1036"/>
          <ac:spMkLst>
            <pc:docMk/>
            <pc:sldMk cId="2917244812" sldId="730"/>
            <ac:spMk id="7" creationId="{8C54CF5F-0B8F-01F8-62E1-B65AB5663091}"/>
          </ac:spMkLst>
        </pc:spChg>
        <pc:spChg chg="mod">
          <ac:chgData name="Matthieu De Mari" userId="dfb708c9-d8dc-439f-9a3b-c772bf4a311c" providerId="ADAL" clId="{1FE71F4D-2AFD-4838-AD3C-62D890D2AB41}" dt="2023-01-31T01:48:47.598" v="28357" actId="14100"/>
          <ac:spMkLst>
            <pc:docMk/>
            <pc:sldMk cId="2917244812" sldId="730"/>
            <ac:spMk id="12" creationId="{F707593F-467E-CADC-317F-563EB18D6C9F}"/>
          </ac:spMkLst>
        </pc:spChg>
        <pc:spChg chg="mod">
          <ac:chgData name="Matthieu De Mari" userId="dfb708c9-d8dc-439f-9a3b-c772bf4a311c" providerId="ADAL" clId="{1FE71F4D-2AFD-4838-AD3C-62D890D2AB41}" dt="2023-01-31T01:49:02.780" v="28363" actId="14100"/>
          <ac:spMkLst>
            <pc:docMk/>
            <pc:sldMk cId="2917244812" sldId="730"/>
            <ac:spMk id="13" creationId="{AA52DC33-4EDE-1892-E960-3AB7D3DA672B}"/>
          </ac:spMkLst>
        </pc:spChg>
        <pc:picChg chg="add mod ord">
          <ac:chgData name="Matthieu De Mari" userId="dfb708c9-d8dc-439f-9a3b-c772bf4a311c" providerId="ADAL" clId="{1FE71F4D-2AFD-4838-AD3C-62D890D2AB41}" dt="2023-01-31T01:48:36.824" v="28354" actId="1076"/>
          <ac:picMkLst>
            <pc:docMk/>
            <pc:sldMk cId="2917244812" sldId="730"/>
            <ac:picMk id="5" creationId="{552C6F3E-8A60-8054-961F-7C6AEB35BDD9}"/>
          </ac:picMkLst>
        </pc:picChg>
        <pc:picChg chg="del">
          <ac:chgData name="Matthieu De Mari" userId="dfb708c9-d8dc-439f-9a3b-c772bf4a311c" providerId="ADAL" clId="{1FE71F4D-2AFD-4838-AD3C-62D890D2AB41}" dt="2023-01-31T01:48:16.466" v="28340" actId="478"/>
          <ac:picMkLst>
            <pc:docMk/>
            <pc:sldMk cId="2917244812" sldId="730"/>
            <ac:picMk id="11" creationId="{7A6996B0-8B63-4DA5-4985-91EDFA875049}"/>
          </ac:picMkLst>
        </pc:picChg>
      </pc:sldChg>
      <pc:sldChg chg="addSp delSp modSp add mod">
        <pc:chgData name="Matthieu De Mari" userId="dfb708c9-d8dc-439f-9a3b-c772bf4a311c" providerId="ADAL" clId="{1FE71F4D-2AFD-4838-AD3C-62D890D2AB41}" dt="2023-01-31T01:49:57.640" v="28389" actId="1076"/>
        <pc:sldMkLst>
          <pc:docMk/>
          <pc:sldMk cId="120187793" sldId="731"/>
        </pc:sldMkLst>
        <pc:spChg chg="mod">
          <ac:chgData name="Matthieu De Mari" userId="dfb708c9-d8dc-439f-9a3b-c772bf4a311c" providerId="ADAL" clId="{1FE71F4D-2AFD-4838-AD3C-62D890D2AB41}" dt="2023-01-31T01:47:02.341" v="28286"/>
          <ac:spMkLst>
            <pc:docMk/>
            <pc:sldMk cId="120187793" sldId="731"/>
            <ac:spMk id="2" creationId="{28C45DD1-7D03-DF5A-B422-D9D0C471A438}"/>
          </ac:spMkLst>
        </pc:spChg>
        <pc:spChg chg="mod">
          <ac:chgData name="Matthieu De Mari" userId="dfb708c9-d8dc-439f-9a3b-c772bf4a311c" providerId="ADAL" clId="{1FE71F4D-2AFD-4838-AD3C-62D890D2AB41}" dt="2023-01-31T01:47:11.356" v="28315" actId="20577"/>
          <ac:spMkLst>
            <pc:docMk/>
            <pc:sldMk cId="120187793" sldId="731"/>
            <ac:spMk id="7" creationId="{CBB9B56B-0BC7-D8EF-7A43-861F4131A530}"/>
          </ac:spMkLst>
        </pc:spChg>
        <pc:picChg chg="add mod">
          <ac:chgData name="Matthieu De Mari" userId="dfb708c9-d8dc-439f-9a3b-c772bf4a311c" providerId="ADAL" clId="{1FE71F4D-2AFD-4838-AD3C-62D890D2AB41}" dt="2023-01-31T01:49:57.640" v="28389" actId="1076"/>
          <ac:picMkLst>
            <pc:docMk/>
            <pc:sldMk cId="120187793" sldId="731"/>
            <ac:picMk id="4" creationId="{CFFC4753-88DB-D5E7-72B5-D6C7BBDCA8DE}"/>
          </ac:picMkLst>
        </pc:picChg>
        <pc:picChg chg="del">
          <ac:chgData name="Matthieu De Mari" userId="dfb708c9-d8dc-439f-9a3b-c772bf4a311c" providerId="ADAL" clId="{1FE71F4D-2AFD-4838-AD3C-62D890D2AB41}" dt="2023-01-31T01:47:12.993" v="28316" actId="478"/>
          <ac:picMkLst>
            <pc:docMk/>
            <pc:sldMk cId="120187793" sldId="731"/>
            <ac:picMk id="9" creationId="{6CBFC68F-5339-51E4-BFD3-86304D32F84F}"/>
          </ac:picMkLst>
        </pc:picChg>
      </pc:sldChg>
      <pc:sldChg chg="delSp modSp add mod">
        <pc:chgData name="Matthieu De Mari" userId="dfb708c9-d8dc-439f-9a3b-c772bf4a311c" providerId="ADAL" clId="{1FE71F4D-2AFD-4838-AD3C-62D890D2AB41}" dt="2023-01-31T01:55:03.156" v="28740" actId="20577"/>
        <pc:sldMkLst>
          <pc:docMk/>
          <pc:sldMk cId="2296605209" sldId="732"/>
        </pc:sldMkLst>
        <pc:spChg chg="mod">
          <ac:chgData name="Matthieu De Mari" userId="dfb708c9-d8dc-439f-9a3b-c772bf4a311c" providerId="ADAL" clId="{1FE71F4D-2AFD-4838-AD3C-62D890D2AB41}" dt="2023-01-31T01:55:03.156" v="28740" actId="20577"/>
          <ac:spMkLst>
            <pc:docMk/>
            <pc:sldMk cId="2296605209" sldId="732"/>
            <ac:spMk id="7" creationId="{CBB9B56B-0BC7-D8EF-7A43-861F4131A530}"/>
          </ac:spMkLst>
        </pc:spChg>
        <pc:picChg chg="del">
          <ac:chgData name="Matthieu De Mari" userId="dfb708c9-d8dc-439f-9a3b-c772bf4a311c" providerId="ADAL" clId="{1FE71F4D-2AFD-4838-AD3C-62D890D2AB41}" dt="2023-01-31T01:50:01.211" v="28391" actId="478"/>
          <ac:picMkLst>
            <pc:docMk/>
            <pc:sldMk cId="2296605209" sldId="732"/>
            <ac:picMk id="4" creationId="{CFFC4753-88DB-D5E7-72B5-D6C7BBDCA8DE}"/>
          </ac:picMkLst>
        </pc:picChg>
      </pc:sldChg>
      <pc:sldChg chg="addSp delSp modSp add mod">
        <pc:chgData name="Matthieu De Mari" userId="dfb708c9-d8dc-439f-9a3b-c772bf4a311c" providerId="ADAL" clId="{1FE71F4D-2AFD-4838-AD3C-62D890D2AB41}" dt="2023-01-31T01:55:37.526" v="28753" actId="1076"/>
        <pc:sldMkLst>
          <pc:docMk/>
          <pc:sldMk cId="3236866676" sldId="733"/>
        </pc:sldMkLst>
        <pc:spChg chg="add del mod">
          <ac:chgData name="Matthieu De Mari" userId="dfb708c9-d8dc-439f-9a3b-c772bf4a311c" providerId="ADAL" clId="{1FE71F4D-2AFD-4838-AD3C-62D890D2AB41}" dt="2023-01-31T01:55:09.545" v="28743" actId="478"/>
          <ac:spMkLst>
            <pc:docMk/>
            <pc:sldMk cId="3236866676" sldId="733"/>
            <ac:spMk id="4" creationId="{481C030F-335E-2639-018C-078C695756BA}"/>
          </ac:spMkLst>
        </pc:spChg>
        <pc:spChg chg="del">
          <ac:chgData name="Matthieu De Mari" userId="dfb708c9-d8dc-439f-9a3b-c772bf4a311c" providerId="ADAL" clId="{1FE71F4D-2AFD-4838-AD3C-62D890D2AB41}" dt="2023-01-31T01:55:08.534" v="28742" actId="478"/>
          <ac:spMkLst>
            <pc:docMk/>
            <pc:sldMk cId="3236866676" sldId="733"/>
            <ac:spMk id="7" creationId="{CBB9B56B-0BC7-D8EF-7A43-861F4131A530}"/>
          </ac:spMkLst>
        </pc:spChg>
        <pc:picChg chg="add mod">
          <ac:chgData name="Matthieu De Mari" userId="dfb708c9-d8dc-439f-9a3b-c772bf4a311c" providerId="ADAL" clId="{1FE71F4D-2AFD-4838-AD3C-62D890D2AB41}" dt="2023-01-31T01:55:22.582" v="28750" actId="14100"/>
          <ac:picMkLst>
            <pc:docMk/>
            <pc:sldMk cId="3236866676" sldId="733"/>
            <ac:picMk id="6" creationId="{D1C6C554-AA10-0882-6CD7-815724E15B57}"/>
          </ac:picMkLst>
        </pc:picChg>
        <pc:picChg chg="add mod">
          <ac:chgData name="Matthieu De Mari" userId="dfb708c9-d8dc-439f-9a3b-c772bf4a311c" providerId="ADAL" clId="{1FE71F4D-2AFD-4838-AD3C-62D890D2AB41}" dt="2023-01-31T01:55:37.526" v="28753" actId="1076"/>
          <ac:picMkLst>
            <pc:docMk/>
            <pc:sldMk cId="3236866676" sldId="733"/>
            <ac:picMk id="9" creationId="{1720A2D3-6A97-9D96-8533-6DCA4E211F9C}"/>
          </ac:picMkLst>
        </pc:picChg>
      </pc:sldChg>
      <pc:sldChg chg="addSp delSp modSp add mod">
        <pc:chgData name="Matthieu De Mari" userId="dfb708c9-d8dc-439f-9a3b-c772bf4a311c" providerId="ADAL" clId="{1FE71F4D-2AFD-4838-AD3C-62D890D2AB41}" dt="2023-01-31T01:57:59.956" v="28759" actId="1076"/>
        <pc:sldMkLst>
          <pc:docMk/>
          <pc:sldMk cId="2129779940" sldId="734"/>
        </pc:sldMkLst>
        <pc:picChg chg="add mod">
          <ac:chgData name="Matthieu De Mari" userId="dfb708c9-d8dc-439f-9a3b-c772bf4a311c" providerId="ADAL" clId="{1FE71F4D-2AFD-4838-AD3C-62D890D2AB41}" dt="2023-01-31T01:57:59.956" v="28759" actId="1076"/>
          <ac:picMkLst>
            <pc:docMk/>
            <pc:sldMk cId="2129779940" sldId="734"/>
            <ac:picMk id="4" creationId="{234A7593-30BB-AB44-2C9E-C63411835801}"/>
          </ac:picMkLst>
        </pc:picChg>
        <pc:picChg chg="del">
          <ac:chgData name="Matthieu De Mari" userId="dfb708c9-d8dc-439f-9a3b-c772bf4a311c" providerId="ADAL" clId="{1FE71F4D-2AFD-4838-AD3C-62D890D2AB41}" dt="2023-01-31T01:57:53.413" v="28755" actId="478"/>
          <ac:picMkLst>
            <pc:docMk/>
            <pc:sldMk cId="2129779940" sldId="734"/>
            <ac:picMk id="6" creationId="{D1C6C554-AA10-0882-6CD7-815724E15B57}"/>
          </ac:picMkLst>
        </pc:picChg>
        <pc:picChg chg="del">
          <ac:chgData name="Matthieu De Mari" userId="dfb708c9-d8dc-439f-9a3b-c772bf4a311c" providerId="ADAL" clId="{1FE71F4D-2AFD-4838-AD3C-62D890D2AB41}" dt="2023-01-31T01:57:55.123" v="28756" actId="478"/>
          <ac:picMkLst>
            <pc:docMk/>
            <pc:sldMk cId="2129779940" sldId="734"/>
            <ac:picMk id="9" creationId="{1720A2D3-6A97-9D96-8533-6DCA4E211F9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16/06/2023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16/06/2023</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16/06/2023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16/06/2023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16/06/2023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16/06/2023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16/06/2023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16/06/2023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16/06/2023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16/06/2023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16/06/2023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16/06/2023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16/06/2023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27504F79-603A-6F7A-93E7-C9CABA0FF303}"/>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99872183-7F29-FB0F-D3D7-53204406A33F}"/>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pytorch.org/docs/stable/optim.html#torch.optim.Optimizer" TargetMode="Externa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125.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330.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350.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s://machinelearningmastery.com/gentle-introduction-mini-batch-gradient-descent-configure-batch-size/"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scholar.google.com/citations?user=LnhCGNMAAAAJ&amp;hl=fr" TargetMode="External"/><Relationship Id="rId7" Type="http://schemas.openxmlformats.org/officeDocument/2006/relationships/hyperlink" Target="https://scholar.google.ca/citations?user=ymzxRhAAAAAJ&amp;hl=en" TargetMode="External"/><Relationship Id="rId2" Type="http://schemas.openxmlformats.org/officeDocument/2006/relationships/hyperlink" Target="https://www.ehazan.com/" TargetMode="External"/><Relationship Id="rId1" Type="http://schemas.openxmlformats.org/officeDocument/2006/relationships/slideLayout" Target="../slideLayouts/slideLayout2.xml"/><Relationship Id="rId6" Type="http://schemas.openxmlformats.org/officeDocument/2006/relationships/hyperlink" Target="https://jimmylba.github.io/" TargetMode="External"/><Relationship Id="rId5" Type="http://schemas.openxmlformats.org/officeDocument/2006/relationships/hyperlink" Target="https://scholar.google.nl/citations?user=yyIoQu4AAAAJ&amp;hl=en" TargetMode="External"/><Relationship Id="rId4" Type="http://schemas.openxmlformats.org/officeDocument/2006/relationships/hyperlink" Target="http://dpkingma.c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9.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hyperlink" Target="https://machinelearningmastery.com/gentle-introduction-mini-batch-gradient-descent-configure-batch-size/" TargetMode="External"/><Relationship Id="rId2" Type="http://schemas.openxmlformats.org/officeDocument/2006/relationships/hyperlink" Target="https://www.analyticsvidhya.com/blog/2021/10/a-comprehensive-guide-on-deep-learning-optimizers/" TargetMode="External"/><Relationship Id="rId1" Type="http://schemas.openxmlformats.org/officeDocument/2006/relationships/slideLayout" Target="../slideLayouts/slideLayout2.xml"/><Relationship Id="rId4" Type="http://schemas.openxmlformats.org/officeDocument/2006/relationships/hyperlink" Target="https://bdtechtalks.com/2022/12/19/forward-forward-algorithm-geoffrey-hinton/"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W2-S2 Neural Networks, Initializers, Optimizers and other Good Practices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A3FD9E-C66E-E4EA-CCCF-F0A7D04DC311}"/>
              </a:ext>
            </a:extLst>
          </p:cNvPr>
          <p:cNvSpPr>
            <a:spLocks noGrp="1"/>
          </p:cNvSpPr>
          <p:nvPr>
            <p:ph type="title"/>
          </p:nvPr>
        </p:nvSpPr>
        <p:spPr/>
        <p:txBody>
          <a:bodyPr/>
          <a:lstStyle/>
          <a:p>
            <a:r>
              <a:rPr lang="en-GB" dirty="0"/>
              <a:t>The problem with gradient descent algorithm</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B96C5E7-61E6-9340-C448-F95002A2315C}"/>
                  </a:ext>
                </a:extLst>
              </p:cNvPr>
              <p:cNvSpPr>
                <a:spLocks noGrp="1"/>
              </p:cNvSpPr>
              <p:nvPr>
                <p:ph idx="1"/>
              </p:nvPr>
            </p:nvSpPr>
            <p:spPr/>
            <p:txBody>
              <a:bodyPr/>
              <a:lstStyle/>
              <a:p>
                <a:pPr marL="0" indent="0">
                  <a:buNone/>
                </a:pPr>
                <a:r>
                  <a:rPr lang="en-GB" dirty="0"/>
                  <a:t>When using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0</m:t>
                        </m:r>
                      </m:sub>
                    </m:sSub>
                    <m:r>
                      <a:rPr lang="en-GB" i="1" dirty="0" smtClean="0">
                        <a:latin typeface="Cambria Math" panose="02040503050406030204" pitchFamily="18" charset="0"/>
                      </a:rPr>
                      <m:t> = 5 </m:t>
                    </m:r>
                  </m:oMath>
                </a14:m>
                <a:r>
                  <a:rPr lang="en-GB" dirty="0"/>
                  <a:t>as a starting point for our gradient descent, we do converge to the global minimum.</a:t>
                </a:r>
                <a:endParaRPr lang="en-SG" dirty="0"/>
              </a:p>
            </p:txBody>
          </p:sp>
        </mc:Choice>
        <mc:Fallback xmlns="">
          <p:sp>
            <p:nvSpPr>
              <p:cNvPr id="5" name="Content Placeholder 4">
                <a:extLst>
                  <a:ext uri="{FF2B5EF4-FFF2-40B4-BE49-F238E27FC236}">
                    <a16:creationId xmlns:a16="http://schemas.microsoft.com/office/drawing/2014/main" id="{9B96C5E7-61E6-9340-C448-F95002A2315C}"/>
                  </a:ext>
                </a:extLst>
              </p:cNvPr>
              <p:cNvSpPr>
                <a:spLocks noGrp="1" noRot="1" noChangeAspect="1" noMove="1" noResize="1" noEditPoints="1" noAdjustHandles="1" noChangeArrowheads="1" noChangeShapeType="1" noTextEdit="1"/>
              </p:cNvSpPr>
              <p:nvPr>
                <p:ph idx="1"/>
              </p:nvPr>
            </p:nvSpPr>
            <p:spPr>
              <a:blipFill>
                <a:blip r:embed="rId2"/>
                <a:stretch>
                  <a:fillRect l="-1217" t="-2241" r="-986"/>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2922C7FA-070B-E8F2-3F02-21B7E9B9FED5}"/>
              </a:ext>
            </a:extLst>
          </p:cNvPr>
          <p:cNvPicPr>
            <a:picLocks noChangeAspect="1"/>
          </p:cNvPicPr>
          <p:nvPr/>
        </p:nvPicPr>
        <p:blipFill>
          <a:blip r:embed="rId3"/>
          <a:stretch>
            <a:fillRect/>
          </a:stretch>
        </p:blipFill>
        <p:spPr>
          <a:xfrm>
            <a:off x="272701" y="4001294"/>
            <a:ext cx="6754168" cy="2038635"/>
          </a:xfrm>
          <a:prstGeom prst="rect">
            <a:avLst/>
          </a:prstGeom>
        </p:spPr>
      </p:pic>
      <p:pic>
        <p:nvPicPr>
          <p:cNvPr id="6" name="Picture 5">
            <a:extLst>
              <a:ext uri="{FF2B5EF4-FFF2-40B4-BE49-F238E27FC236}">
                <a16:creationId xmlns:a16="http://schemas.microsoft.com/office/drawing/2014/main" id="{0F3C797E-9E26-E738-F9DA-D9E95F54AF14}"/>
              </a:ext>
            </a:extLst>
          </p:cNvPr>
          <p:cNvPicPr>
            <a:picLocks noChangeAspect="1"/>
          </p:cNvPicPr>
          <p:nvPr/>
        </p:nvPicPr>
        <p:blipFill>
          <a:blip r:embed="rId4"/>
          <a:stretch>
            <a:fillRect/>
          </a:stretch>
        </p:blipFill>
        <p:spPr>
          <a:xfrm>
            <a:off x="7379389" y="3595077"/>
            <a:ext cx="4636343" cy="3098800"/>
          </a:xfrm>
          <a:prstGeom prst="rect">
            <a:avLst/>
          </a:prstGeom>
        </p:spPr>
      </p:pic>
    </p:spTree>
    <p:extLst>
      <p:ext uri="{BB962C8B-B14F-4D97-AF65-F5344CB8AC3E}">
        <p14:creationId xmlns:p14="http://schemas.microsoft.com/office/powerpoint/2010/main" val="2352100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A3FD9E-C66E-E4EA-CCCF-F0A7D04DC311}"/>
              </a:ext>
            </a:extLst>
          </p:cNvPr>
          <p:cNvSpPr>
            <a:spLocks noGrp="1"/>
          </p:cNvSpPr>
          <p:nvPr>
            <p:ph type="title"/>
          </p:nvPr>
        </p:nvSpPr>
        <p:spPr/>
        <p:txBody>
          <a:bodyPr/>
          <a:lstStyle/>
          <a:p>
            <a:r>
              <a:rPr lang="en-GB" dirty="0"/>
              <a:t>The problem with gradient descent algorithm</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B96C5E7-61E6-9340-C448-F95002A2315C}"/>
                  </a:ext>
                </a:extLst>
              </p:cNvPr>
              <p:cNvSpPr>
                <a:spLocks noGrp="1"/>
              </p:cNvSpPr>
              <p:nvPr>
                <p:ph idx="1"/>
              </p:nvPr>
            </p:nvSpPr>
            <p:spPr/>
            <p:txBody>
              <a:bodyPr/>
              <a:lstStyle/>
              <a:p>
                <a:pPr marL="0" indent="0">
                  <a:buNone/>
                </a:pPr>
                <a:r>
                  <a:rPr lang="en-GB" dirty="0"/>
                  <a:t>When using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0</m:t>
                        </m:r>
                      </m:sub>
                    </m:sSub>
                    <m:r>
                      <a:rPr lang="en-GB" i="1" dirty="0" smtClean="0">
                        <a:latin typeface="Cambria Math" panose="02040503050406030204" pitchFamily="18" charset="0"/>
                      </a:rPr>
                      <m:t> =</m:t>
                    </m:r>
                    <m:r>
                      <a:rPr lang="en-GB" b="0" i="1" dirty="0" smtClean="0">
                        <a:latin typeface="Cambria Math" panose="02040503050406030204" pitchFamily="18" charset="0"/>
                      </a:rPr>
                      <m:t>−</m:t>
                    </m:r>
                    <m:r>
                      <a:rPr lang="en-GB" i="1" dirty="0" smtClean="0">
                        <a:latin typeface="Cambria Math" panose="02040503050406030204" pitchFamily="18" charset="0"/>
                      </a:rPr>
                      <m:t>5 </m:t>
                    </m:r>
                  </m:oMath>
                </a14:m>
                <a:r>
                  <a:rPr lang="en-GB" dirty="0"/>
                  <a:t>as a starting point for our gradient descent, however, we end up converging to the local (non-global) minimum.</a:t>
                </a:r>
              </a:p>
              <a:p>
                <a:pPr marL="0" indent="0">
                  <a:buNone/>
                </a:pPr>
                <a:r>
                  <a:rPr lang="en-GB" dirty="0"/>
                  <a:t>Unfortunately, in the presence of local non-global minima, the GD algorithm might end up getting trapped and converging to the wrong value.</a:t>
                </a:r>
                <a:endParaRPr lang="en-SG" dirty="0"/>
              </a:p>
            </p:txBody>
          </p:sp>
        </mc:Choice>
        <mc:Fallback xmlns="">
          <p:sp>
            <p:nvSpPr>
              <p:cNvPr id="5" name="Content Placeholder 4">
                <a:extLst>
                  <a:ext uri="{FF2B5EF4-FFF2-40B4-BE49-F238E27FC236}">
                    <a16:creationId xmlns:a16="http://schemas.microsoft.com/office/drawing/2014/main" id="{9B96C5E7-61E6-9340-C448-F95002A2315C}"/>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5A0B3487-D23C-CE53-10CE-9BD14B405BB6}"/>
              </a:ext>
            </a:extLst>
          </p:cNvPr>
          <p:cNvPicPr>
            <a:picLocks noChangeAspect="1"/>
          </p:cNvPicPr>
          <p:nvPr/>
        </p:nvPicPr>
        <p:blipFill>
          <a:blip r:embed="rId3"/>
          <a:stretch>
            <a:fillRect/>
          </a:stretch>
        </p:blipFill>
        <p:spPr>
          <a:xfrm>
            <a:off x="221647" y="4147381"/>
            <a:ext cx="6887536" cy="2095792"/>
          </a:xfrm>
          <a:prstGeom prst="rect">
            <a:avLst/>
          </a:prstGeom>
        </p:spPr>
      </p:pic>
      <p:pic>
        <p:nvPicPr>
          <p:cNvPr id="7" name="Picture 6">
            <a:extLst>
              <a:ext uri="{FF2B5EF4-FFF2-40B4-BE49-F238E27FC236}">
                <a16:creationId xmlns:a16="http://schemas.microsoft.com/office/drawing/2014/main" id="{BA82E22C-72AC-F7E1-0CF5-B58044097895}"/>
              </a:ext>
            </a:extLst>
          </p:cNvPr>
          <p:cNvPicPr>
            <a:picLocks noChangeAspect="1"/>
          </p:cNvPicPr>
          <p:nvPr/>
        </p:nvPicPr>
        <p:blipFill>
          <a:blip r:embed="rId4"/>
          <a:stretch>
            <a:fillRect/>
          </a:stretch>
        </p:blipFill>
        <p:spPr>
          <a:xfrm>
            <a:off x="7379389" y="3595077"/>
            <a:ext cx="4636343" cy="3098800"/>
          </a:xfrm>
          <a:prstGeom prst="rect">
            <a:avLst/>
          </a:prstGeom>
        </p:spPr>
      </p:pic>
    </p:spTree>
    <p:extLst>
      <p:ext uri="{BB962C8B-B14F-4D97-AF65-F5344CB8AC3E}">
        <p14:creationId xmlns:p14="http://schemas.microsoft.com/office/powerpoint/2010/main" val="2981861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A3FD9E-C66E-E4EA-CCCF-F0A7D04DC311}"/>
              </a:ext>
            </a:extLst>
          </p:cNvPr>
          <p:cNvSpPr>
            <a:spLocks noGrp="1"/>
          </p:cNvSpPr>
          <p:nvPr>
            <p:ph type="title"/>
          </p:nvPr>
        </p:nvSpPr>
        <p:spPr/>
        <p:txBody>
          <a:bodyPr/>
          <a:lstStyle/>
          <a:p>
            <a:r>
              <a:rPr lang="en-GB" dirty="0"/>
              <a:t>The problem with gradient descent algorithm</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B96C5E7-61E6-9340-C448-F95002A2315C}"/>
                  </a:ext>
                </a:extLst>
              </p:cNvPr>
              <p:cNvSpPr>
                <a:spLocks noGrp="1"/>
              </p:cNvSpPr>
              <p:nvPr>
                <p:ph idx="1"/>
              </p:nvPr>
            </p:nvSpPr>
            <p:spPr>
              <a:xfrm>
                <a:off x="838200" y="1825624"/>
                <a:ext cx="10515600" cy="5032375"/>
              </a:xfrm>
            </p:spPr>
            <p:txBody>
              <a:bodyPr/>
              <a:lstStyle/>
              <a:p>
                <a:pPr marL="0" indent="0">
                  <a:buNone/>
                </a:pPr>
                <a:r>
                  <a:rPr lang="en-GB" dirty="0"/>
                  <a:t>When using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0</m:t>
                        </m:r>
                      </m:sub>
                    </m:sSub>
                    <m:r>
                      <a:rPr lang="en-GB" i="1" dirty="0" smtClean="0">
                        <a:latin typeface="Cambria Math" panose="02040503050406030204" pitchFamily="18" charset="0"/>
                      </a:rPr>
                      <m:t> =</m:t>
                    </m:r>
                    <m:r>
                      <a:rPr lang="en-GB" b="0" i="1" dirty="0" smtClean="0">
                        <a:latin typeface="Cambria Math" panose="02040503050406030204" pitchFamily="18" charset="0"/>
                      </a:rPr>
                      <m:t>−</m:t>
                    </m:r>
                    <m:r>
                      <a:rPr lang="en-GB" i="1" dirty="0" smtClean="0">
                        <a:latin typeface="Cambria Math" panose="02040503050406030204" pitchFamily="18" charset="0"/>
                      </a:rPr>
                      <m:t>5 </m:t>
                    </m:r>
                  </m:oMath>
                </a14:m>
                <a:r>
                  <a:rPr lang="en-GB" dirty="0"/>
                  <a:t>as a starting point for our gradient descent, however, we end up converging to the local (non-global) minimum.</a:t>
                </a:r>
              </a:p>
              <a:p>
                <a:pPr marL="0" indent="0">
                  <a:buNone/>
                </a:pPr>
                <a:r>
                  <a:rPr lang="en-GB" dirty="0"/>
                  <a:t>Unfortunately, in the presence of local non-global minima, the GD algorithm might end up getting trapped and converging to the wrong value.</a:t>
                </a:r>
              </a:p>
              <a:p>
                <a:pPr marL="0" indent="0">
                  <a:buNone/>
                </a:pPr>
                <a:endParaRPr lang="en-GB" dirty="0"/>
              </a:p>
              <a:p>
                <a:pPr marL="0" indent="0">
                  <a:buNone/>
                </a:pPr>
                <a:r>
                  <a:rPr lang="en-GB" dirty="0"/>
                  <a:t>In the case of our Neural Networks:</a:t>
                </a:r>
              </a:p>
              <a:p>
                <a:r>
                  <a:rPr lang="en-GB" dirty="0"/>
                  <a:t>this could lead to </a:t>
                </a:r>
                <a:r>
                  <a:rPr lang="en-GB" b="1" dirty="0"/>
                  <a:t>suboptimal</a:t>
                </a:r>
                <a:r>
                  <a:rPr lang="en-GB" dirty="0"/>
                  <a:t> </a:t>
                </a:r>
                <a:r>
                  <a:rPr lang="en-GB" b="1" dirty="0"/>
                  <a:t>parameters</a:t>
                </a:r>
                <a:r>
                  <a:rPr lang="en-GB" dirty="0"/>
                  <a:t> </a:t>
                </a:r>
                <a:r>
                  <a:rPr lang="en-GB" b="1" dirty="0"/>
                  <a:t>𝑊</a:t>
                </a:r>
                <a:r>
                  <a:rPr lang="en-GB" dirty="0"/>
                  <a:t> </a:t>
                </a:r>
                <a:r>
                  <a:rPr lang="en-GB" b="1" dirty="0"/>
                  <a:t>and</a:t>
                </a:r>
                <a:r>
                  <a:rPr lang="en-GB" dirty="0"/>
                  <a:t> </a:t>
                </a:r>
                <a:r>
                  <a:rPr lang="en-GB" b="1" dirty="0"/>
                  <a:t>𝑏</a:t>
                </a:r>
                <a:r>
                  <a:rPr lang="en-GB" dirty="0"/>
                  <a:t>, which are not going to minimize the loss function used for training,</a:t>
                </a:r>
              </a:p>
              <a:p>
                <a:r>
                  <a:rPr lang="en-GB" dirty="0"/>
                  <a:t>and therefore, lead to </a:t>
                </a:r>
                <a:r>
                  <a:rPr lang="en-GB" b="1" dirty="0"/>
                  <a:t>a Neural Network that has not been optimally trained for its task</a:t>
                </a:r>
                <a:r>
                  <a:rPr lang="en-GB" dirty="0"/>
                  <a:t>.</a:t>
                </a:r>
                <a:endParaRPr lang="en-SG" dirty="0"/>
              </a:p>
            </p:txBody>
          </p:sp>
        </mc:Choice>
        <mc:Fallback xmlns="">
          <p:sp>
            <p:nvSpPr>
              <p:cNvPr id="5" name="Content Placeholder 4">
                <a:extLst>
                  <a:ext uri="{FF2B5EF4-FFF2-40B4-BE49-F238E27FC236}">
                    <a16:creationId xmlns:a16="http://schemas.microsoft.com/office/drawing/2014/main" id="{9B96C5E7-61E6-9340-C448-F95002A2315C}"/>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101" b="-1816"/>
                </a:stretch>
              </a:blipFill>
            </p:spPr>
            <p:txBody>
              <a:bodyPr/>
              <a:lstStyle/>
              <a:p>
                <a:r>
                  <a:rPr lang="en-SG">
                    <a:noFill/>
                  </a:rPr>
                  <a:t> </a:t>
                </a:r>
              </a:p>
            </p:txBody>
          </p:sp>
        </mc:Fallback>
      </mc:AlternateContent>
    </p:spTree>
    <p:extLst>
      <p:ext uri="{BB962C8B-B14F-4D97-AF65-F5344CB8AC3E}">
        <p14:creationId xmlns:p14="http://schemas.microsoft.com/office/powerpoint/2010/main" val="471935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A3FD9E-C66E-E4EA-CCCF-F0A7D04DC311}"/>
              </a:ext>
            </a:extLst>
          </p:cNvPr>
          <p:cNvSpPr>
            <a:spLocks noGrp="1"/>
          </p:cNvSpPr>
          <p:nvPr>
            <p:ph type="title"/>
          </p:nvPr>
        </p:nvSpPr>
        <p:spPr/>
        <p:txBody>
          <a:bodyPr/>
          <a:lstStyle/>
          <a:p>
            <a:r>
              <a:rPr lang="en-GB" dirty="0"/>
              <a:t>The problem with gradient descent algorithm</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B96C5E7-61E6-9340-C448-F95002A2315C}"/>
                  </a:ext>
                </a:extLst>
              </p:cNvPr>
              <p:cNvSpPr>
                <a:spLocks noGrp="1"/>
              </p:cNvSpPr>
              <p:nvPr>
                <p:ph sz="half" idx="1"/>
              </p:nvPr>
            </p:nvSpPr>
            <p:spPr>
              <a:xfrm>
                <a:off x="838200" y="1825624"/>
                <a:ext cx="5181600" cy="5032375"/>
              </a:xfrm>
            </p:spPr>
            <p:txBody>
              <a:bodyPr/>
              <a:lstStyle/>
              <a:p>
                <a:r>
                  <a:rPr lang="en-GB" b="1" dirty="0"/>
                  <a:t>When the function is convex: </a:t>
                </a:r>
                <a:r>
                  <a:rPr lang="en-GB" dirty="0"/>
                  <a:t>GD is guaranteed to converge to the global minimum, no matter the starting point.</a:t>
                </a:r>
              </a:p>
              <a:p>
                <a:r>
                  <a:rPr lang="en-GB" b="1" dirty="0"/>
                  <a:t>When the function is not convex (and our function </a:t>
                </a:r>
                <a14:m>
                  <m:oMath xmlns:m="http://schemas.openxmlformats.org/officeDocument/2006/math">
                    <m:r>
                      <a:rPr lang="en-GB" b="1" i="1" dirty="0" smtClean="0">
                        <a:latin typeface="Cambria Math" panose="02040503050406030204" pitchFamily="18" charset="0"/>
                      </a:rPr>
                      <m:t>𝒇</m:t>
                    </m:r>
                  </m:oMath>
                </a14:m>
                <a:r>
                  <a:rPr lang="en-GB" b="1" dirty="0"/>
                  <a:t> is often not): </a:t>
                </a:r>
                <a:r>
                  <a:rPr lang="en-GB" dirty="0"/>
                  <a:t>the starting point has an impact and might lead to a completely different outcome.</a:t>
                </a:r>
              </a:p>
              <a:p>
                <a:r>
                  <a:rPr lang="en-GB" dirty="0"/>
                  <a:t>Some solutions exist but are not guaranteed to work.</a:t>
                </a:r>
                <a:endParaRPr lang="en-SG" dirty="0"/>
              </a:p>
            </p:txBody>
          </p:sp>
        </mc:Choice>
        <mc:Fallback xmlns="">
          <p:sp>
            <p:nvSpPr>
              <p:cNvPr id="5" name="Content Placeholder 4">
                <a:extLst>
                  <a:ext uri="{FF2B5EF4-FFF2-40B4-BE49-F238E27FC236}">
                    <a16:creationId xmlns:a16="http://schemas.microsoft.com/office/drawing/2014/main" id="{9B96C5E7-61E6-9340-C448-F95002A2315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3529"/>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73D6465A-9544-2064-8309-3CC636D984B8}"/>
              </a:ext>
            </a:extLst>
          </p:cNvPr>
          <p:cNvPicPr>
            <a:picLocks noChangeAspect="1"/>
          </p:cNvPicPr>
          <p:nvPr/>
        </p:nvPicPr>
        <p:blipFill>
          <a:blip r:embed="rId3"/>
          <a:stretch>
            <a:fillRect/>
          </a:stretch>
        </p:blipFill>
        <p:spPr>
          <a:xfrm>
            <a:off x="6172202" y="1825624"/>
            <a:ext cx="5834606" cy="4043730"/>
          </a:xfrm>
          <a:prstGeom prst="rect">
            <a:avLst/>
          </a:prstGeom>
        </p:spPr>
      </p:pic>
    </p:spTree>
    <p:extLst>
      <p:ext uri="{BB962C8B-B14F-4D97-AF65-F5344CB8AC3E}">
        <p14:creationId xmlns:p14="http://schemas.microsoft.com/office/powerpoint/2010/main" val="553405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CD40-9CEF-7D65-BA64-AB994C315426}"/>
              </a:ext>
            </a:extLst>
          </p:cNvPr>
          <p:cNvSpPr>
            <a:spLocks noGrp="1"/>
          </p:cNvSpPr>
          <p:nvPr>
            <p:ph type="title"/>
          </p:nvPr>
        </p:nvSpPr>
        <p:spPr/>
        <p:txBody>
          <a:bodyPr/>
          <a:lstStyle/>
          <a:p>
            <a:r>
              <a:rPr lang="en-GB" dirty="0"/>
              <a:t>Adding momentum to gradient descent</a:t>
            </a:r>
            <a:endParaRPr lang="en-SG" dirty="0"/>
          </a:p>
        </p:txBody>
      </p:sp>
      <p:sp>
        <p:nvSpPr>
          <p:cNvPr id="3" name="Content Placeholder 2">
            <a:extLst>
              <a:ext uri="{FF2B5EF4-FFF2-40B4-BE49-F238E27FC236}">
                <a16:creationId xmlns:a16="http://schemas.microsoft.com/office/drawing/2014/main" id="{2A041A3D-657F-3F7B-EC53-EEC71F3F4D85}"/>
              </a:ext>
            </a:extLst>
          </p:cNvPr>
          <p:cNvSpPr>
            <a:spLocks noGrp="1"/>
          </p:cNvSpPr>
          <p:nvPr>
            <p:ph sz="half" idx="1"/>
          </p:nvPr>
        </p:nvSpPr>
        <p:spPr>
          <a:xfrm>
            <a:off x="838200" y="1825624"/>
            <a:ext cx="5181600" cy="5032375"/>
          </a:xfrm>
        </p:spPr>
        <p:txBody>
          <a:bodyPr>
            <a:normAutofit fontScale="92500" lnSpcReduction="10000"/>
          </a:bodyPr>
          <a:lstStyle/>
          <a:p>
            <a:pPr marL="0" indent="0">
              <a:buNone/>
            </a:pPr>
            <a:r>
              <a:rPr lang="en-GB" b="1" dirty="0"/>
              <a:t>Definition (Gradient Descent with Added </a:t>
            </a:r>
            <a:r>
              <a:rPr lang="en-GB" b="1" dirty="0">
                <a:solidFill>
                  <a:srgbClr val="00B050"/>
                </a:solidFill>
              </a:rPr>
              <a:t>Momentum</a:t>
            </a:r>
            <a:r>
              <a:rPr lang="en-GB" b="1" dirty="0"/>
              <a:t>):</a:t>
            </a:r>
            <a:endParaRPr lang="en-GB" dirty="0"/>
          </a:p>
          <a:p>
            <a:pPr marL="0" indent="0">
              <a:buNone/>
            </a:pPr>
            <a:r>
              <a:rPr lang="en-GB" dirty="0"/>
              <a:t>To alleviate this phenomenon, we propose to use </a:t>
            </a:r>
            <a:r>
              <a:rPr lang="en-GB" b="1" dirty="0">
                <a:solidFill>
                  <a:srgbClr val="00B050"/>
                </a:solidFill>
              </a:rPr>
              <a:t>momentum</a:t>
            </a:r>
            <a:r>
              <a:rPr lang="en-GB" dirty="0"/>
              <a:t>.</a:t>
            </a:r>
          </a:p>
          <a:p>
            <a:pPr marL="0" indent="0">
              <a:buNone/>
            </a:pPr>
            <a:r>
              <a:rPr lang="en-GB" dirty="0"/>
              <a:t>It is a method that helps accelerate the training process by updating the weights of the model by reusing values from the past gradients.</a:t>
            </a:r>
          </a:p>
          <a:p>
            <a:pPr marL="0" indent="0">
              <a:buNone/>
            </a:pPr>
            <a:r>
              <a:rPr lang="en-GB" dirty="0"/>
              <a:t>The idea is that, if a direction in the parameters space consistently leads to good reduction in the loss function, then that direction should be reinforced.</a:t>
            </a:r>
          </a:p>
          <a:p>
            <a:pPr marL="0" indent="0">
              <a:buNone/>
            </a:pPr>
            <a:endParaRPr lang="en-SG" dirty="0"/>
          </a:p>
        </p:txBody>
      </p:sp>
    </p:spTree>
    <p:extLst>
      <p:ext uri="{BB962C8B-B14F-4D97-AF65-F5344CB8AC3E}">
        <p14:creationId xmlns:p14="http://schemas.microsoft.com/office/powerpoint/2010/main" val="18618941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CD40-9CEF-7D65-BA64-AB994C315426}"/>
              </a:ext>
            </a:extLst>
          </p:cNvPr>
          <p:cNvSpPr>
            <a:spLocks noGrp="1"/>
          </p:cNvSpPr>
          <p:nvPr>
            <p:ph type="title"/>
          </p:nvPr>
        </p:nvSpPr>
        <p:spPr/>
        <p:txBody>
          <a:bodyPr/>
          <a:lstStyle/>
          <a:p>
            <a:r>
              <a:rPr lang="en-GB" dirty="0"/>
              <a:t>Adding momentum to gradient descent</a:t>
            </a:r>
            <a:endParaRPr lang="en-SG" dirty="0"/>
          </a:p>
        </p:txBody>
      </p:sp>
      <p:sp>
        <p:nvSpPr>
          <p:cNvPr id="3" name="Content Placeholder 2">
            <a:extLst>
              <a:ext uri="{FF2B5EF4-FFF2-40B4-BE49-F238E27FC236}">
                <a16:creationId xmlns:a16="http://schemas.microsoft.com/office/drawing/2014/main" id="{2A041A3D-657F-3F7B-EC53-EEC71F3F4D85}"/>
              </a:ext>
            </a:extLst>
          </p:cNvPr>
          <p:cNvSpPr>
            <a:spLocks noGrp="1"/>
          </p:cNvSpPr>
          <p:nvPr>
            <p:ph sz="half" idx="1"/>
          </p:nvPr>
        </p:nvSpPr>
        <p:spPr>
          <a:xfrm>
            <a:off x="838200" y="1825624"/>
            <a:ext cx="5181600" cy="5032375"/>
          </a:xfrm>
        </p:spPr>
        <p:txBody>
          <a:bodyPr>
            <a:normAutofit fontScale="92500" lnSpcReduction="10000"/>
          </a:bodyPr>
          <a:lstStyle/>
          <a:p>
            <a:pPr marL="0" indent="0">
              <a:buNone/>
            </a:pPr>
            <a:r>
              <a:rPr lang="en-GB" b="1" dirty="0"/>
              <a:t>Definition (Gradient Descent with Added </a:t>
            </a:r>
            <a:r>
              <a:rPr lang="en-GB" b="1" dirty="0">
                <a:solidFill>
                  <a:srgbClr val="00B050"/>
                </a:solidFill>
              </a:rPr>
              <a:t>Momentum</a:t>
            </a:r>
            <a:r>
              <a:rPr lang="en-GB" b="1" dirty="0"/>
              <a:t>):</a:t>
            </a:r>
            <a:endParaRPr lang="en-GB" dirty="0"/>
          </a:p>
          <a:p>
            <a:pPr marL="0" indent="0">
              <a:buNone/>
            </a:pPr>
            <a:r>
              <a:rPr lang="en-GB" dirty="0"/>
              <a:t>To alleviate this phenomenon, we propose to use </a:t>
            </a:r>
            <a:r>
              <a:rPr lang="en-GB" b="1" dirty="0">
                <a:solidFill>
                  <a:srgbClr val="00B050"/>
                </a:solidFill>
              </a:rPr>
              <a:t>momentum</a:t>
            </a:r>
            <a:r>
              <a:rPr lang="en-GB" dirty="0"/>
              <a:t>.</a:t>
            </a:r>
          </a:p>
          <a:p>
            <a:pPr marL="0" indent="0">
              <a:buNone/>
            </a:pPr>
            <a:r>
              <a:rPr lang="en-GB" dirty="0"/>
              <a:t>It is a method that helps accelerate the training process by updating the weights of the model by reusing values from the past gradients.</a:t>
            </a:r>
          </a:p>
          <a:p>
            <a:pPr marL="0" indent="0">
              <a:buNone/>
            </a:pPr>
            <a:r>
              <a:rPr lang="en-GB" dirty="0"/>
              <a:t>The idea is that, if a direction in the parameters space consistently leads to good reduction in the loss function, then that direction should be reinforced.</a:t>
            </a:r>
          </a:p>
          <a:p>
            <a:pPr marL="0" indent="0">
              <a:buNone/>
            </a:pPr>
            <a:endParaRPr lang="en-SG" dirty="0"/>
          </a:p>
        </p:txBody>
      </p:sp>
      <p:pic>
        <p:nvPicPr>
          <p:cNvPr id="8" name="Picture 7" descr="A picture containing text, diagram, plot, line&#10;&#10;Description automatically generated">
            <a:extLst>
              <a:ext uri="{FF2B5EF4-FFF2-40B4-BE49-F238E27FC236}">
                <a16:creationId xmlns:a16="http://schemas.microsoft.com/office/drawing/2014/main" id="{5490A222-F93E-4885-56E3-4C8A88402C74}"/>
              </a:ext>
            </a:extLst>
          </p:cNvPr>
          <p:cNvPicPr>
            <a:picLocks noChangeAspect="1"/>
          </p:cNvPicPr>
          <p:nvPr/>
        </p:nvPicPr>
        <p:blipFill rotWithShape="1">
          <a:blip r:embed="rId2">
            <a:extLst>
              <a:ext uri="{28A0092B-C50C-407E-A947-70E740481C1C}">
                <a14:useLocalDpi xmlns:a14="http://schemas.microsoft.com/office/drawing/2010/main" val="0"/>
              </a:ext>
            </a:extLst>
          </a:blip>
          <a:srcRect b="26"/>
          <a:stretch/>
        </p:blipFill>
        <p:spPr>
          <a:xfrm>
            <a:off x="273538" y="615820"/>
            <a:ext cx="11722358" cy="58596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Rectangle 8">
            <a:extLst>
              <a:ext uri="{FF2B5EF4-FFF2-40B4-BE49-F238E27FC236}">
                <a16:creationId xmlns:a16="http://schemas.microsoft.com/office/drawing/2014/main" id="{746533DC-EDE3-59E0-19F6-EEE0168C98FF}"/>
              </a:ext>
            </a:extLst>
          </p:cNvPr>
          <p:cNvSpPr/>
          <p:nvPr/>
        </p:nvSpPr>
        <p:spPr>
          <a:xfrm>
            <a:off x="5859624" y="6176865"/>
            <a:ext cx="1054360" cy="22393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7926935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CD40-9CEF-7D65-BA64-AB994C315426}"/>
              </a:ext>
            </a:extLst>
          </p:cNvPr>
          <p:cNvSpPr>
            <a:spLocks noGrp="1"/>
          </p:cNvSpPr>
          <p:nvPr>
            <p:ph type="title"/>
          </p:nvPr>
        </p:nvSpPr>
        <p:spPr/>
        <p:txBody>
          <a:bodyPr/>
          <a:lstStyle/>
          <a:p>
            <a:r>
              <a:rPr lang="en-GB" dirty="0"/>
              <a:t>Adding momentum to gradient descent</a:t>
            </a:r>
            <a:endParaRPr lang="en-SG" dirty="0"/>
          </a:p>
        </p:txBody>
      </p:sp>
      <p:sp>
        <p:nvSpPr>
          <p:cNvPr id="3" name="Content Placeholder 2">
            <a:extLst>
              <a:ext uri="{FF2B5EF4-FFF2-40B4-BE49-F238E27FC236}">
                <a16:creationId xmlns:a16="http://schemas.microsoft.com/office/drawing/2014/main" id="{2A041A3D-657F-3F7B-EC53-EEC71F3F4D85}"/>
              </a:ext>
            </a:extLst>
          </p:cNvPr>
          <p:cNvSpPr>
            <a:spLocks noGrp="1"/>
          </p:cNvSpPr>
          <p:nvPr>
            <p:ph sz="half" idx="1"/>
          </p:nvPr>
        </p:nvSpPr>
        <p:spPr>
          <a:xfrm>
            <a:off x="838200" y="1825624"/>
            <a:ext cx="5181600" cy="5032375"/>
          </a:xfrm>
        </p:spPr>
        <p:txBody>
          <a:bodyPr>
            <a:normAutofit fontScale="92500" lnSpcReduction="10000"/>
          </a:bodyPr>
          <a:lstStyle/>
          <a:p>
            <a:pPr marL="0" indent="0">
              <a:buNone/>
            </a:pPr>
            <a:r>
              <a:rPr lang="en-GB" b="1" dirty="0"/>
              <a:t>Definition (Gradient Descent with Added </a:t>
            </a:r>
            <a:r>
              <a:rPr lang="en-GB" b="1" dirty="0">
                <a:solidFill>
                  <a:srgbClr val="00B050"/>
                </a:solidFill>
              </a:rPr>
              <a:t>Momentum</a:t>
            </a:r>
            <a:r>
              <a:rPr lang="en-GB" b="1" dirty="0"/>
              <a:t>):</a:t>
            </a:r>
            <a:endParaRPr lang="en-GB" dirty="0"/>
          </a:p>
          <a:p>
            <a:pPr marL="0" indent="0">
              <a:buNone/>
            </a:pPr>
            <a:r>
              <a:rPr lang="en-GB" dirty="0"/>
              <a:t>To alleviate this phenomenon, we propose to use </a:t>
            </a:r>
            <a:r>
              <a:rPr lang="en-GB" b="1" dirty="0">
                <a:solidFill>
                  <a:srgbClr val="00B050"/>
                </a:solidFill>
              </a:rPr>
              <a:t>momentum</a:t>
            </a:r>
            <a:r>
              <a:rPr lang="en-GB" dirty="0"/>
              <a:t>.</a:t>
            </a:r>
          </a:p>
          <a:p>
            <a:pPr marL="0" indent="0">
              <a:buNone/>
            </a:pPr>
            <a:r>
              <a:rPr lang="en-GB" dirty="0"/>
              <a:t>It is a method that helps accelerate the training process by updating the weights of the model by reusing values from the past gradients.</a:t>
            </a:r>
          </a:p>
          <a:p>
            <a:pPr marL="0" indent="0">
              <a:buNone/>
            </a:pPr>
            <a:r>
              <a:rPr lang="en-GB" dirty="0"/>
              <a:t>The idea is that, if a direction in the parameters space consistently leads to good reduction in the loss function, then that direction should be reinforced.</a:t>
            </a:r>
          </a:p>
          <a:p>
            <a:pPr marL="0" indent="0">
              <a:buNone/>
            </a:pPr>
            <a:endParaRPr lang="en-SG" dirty="0"/>
          </a:p>
        </p:txBody>
      </p:sp>
    </p:spTree>
    <p:extLst>
      <p:ext uri="{BB962C8B-B14F-4D97-AF65-F5344CB8AC3E}">
        <p14:creationId xmlns:p14="http://schemas.microsoft.com/office/powerpoint/2010/main" val="2325798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CD40-9CEF-7D65-BA64-AB994C315426}"/>
              </a:ext>
            </a:extLst>
          </p:cNvPr>
          <p:cNvSpPr>
            <a:spLocks noGrp="1"/>
          </p:cNvSpPr>
          <p:nvPr>
            <p:ph type="title"/>
          </p:nvPr>
        </p:nvSpPr>
        <p:spPr/>
        <p:txBody>
          <a:bodyPr/>
          <a:lstStyle/>
          <a:p>
            <a:r>
              <a:rPr lang="en-GB" dirty="0"/>
              <a:t>Adding momentum to gradient descent</a:t>
            </a:r>
            <a:endParaRPr lang="en-SG" dirty="0"/>
          </a:p>
        </p:txBody>
      </p:sp>
      <p:sp>
        <p:nvSpPr>
          <p:cNvPr id="3" name="Content Placeholder 2">
            <a:extLst>
              <a:ext uri="{FF2B5EF4-FFF2-40B4-BE49-F238E27FC236}">
                <a16:creationId xmlns:a16="http://schemas.microsoft.com/office/drawing/2014/main" id="{2A041A3D-657F-3F7B-EC53-EEC71F3F4D85}"/>
              </a:ext>
            </a:extLst>
          </p:cNvPr>
          <p:cNvSpPr>
            <a:spLocks noGrp="1"/>
          </p:cNvSpPr>
          <p:nvPr>
            <p:ph sz="half" idx="1"/>
          </p:nvPr>
        </p:nvSpPr>
        <p:spPr>
          <a:xfrm>
            <a:off x="838200" y="1825624"/>
            <a:ext cx="5181600" cy="5032375"/>
          </a:xfrm>
        </p:spPr>
        <p:txBody>
          <a:bodyPr>
            <a:normAutofit fontScale="92500" lnSpcReduction="10000"/>
          </a:bodyPr>
          <a:lstStyle/>
          <a:p>
            <a:pPr marL="0" indent="0">
              <a:buNone/>
            </a:pPr>
            <a:r>
              <a:rPr lang="en-GB" b="1" dirty="0"/>
              <a:t>Definition (Gradient Descent with Added </a:t>
            </a:r>
            <a:r>
              <a:rPr lang="en-GB" b="1" dirty="0">
                <a:solidFill>
                  <a:srgbClr val="00B050"/>
                </a:solidFill>
              </a:rPr>
              <a:t>Momentum</a:t>
            </a:r>
            <a:r>
              <a:rPr lang="en-GB" b="1" dirty="0"/>
              <a:t>):</a:t>
            </a:r>
            <a:endParaRPr lang="en-GB" dirty="0"/>
          </a:p>
          <a:p>
            <a:pPr marL="0" indent="0">
              <a:buNone/>
            </a:pPr>
            <a:r>
              <a:rPr lang="en-GB" dirty="0"/>
              <a:t>To alleviate this phenomenon, we propose to use </a:t>
            </a:r>
            <a:r>
              <a:rPr lang="en-GB" b="1" dirty="0">
                <a:solidFill>
                  <a:srgbClr val="00B050"/>
                </a:solidFill>
              </a:rPr>
              <a:t>momentum</a:t>
            </a:r>
            <a:r>
              <a:rPr lang="en-GB" dirty="0"/>
              <a:t>.</a:t>
            </a:r>
          </a:p>
          <a:p>
            <a:pPr marL="0" indent="0">
              <a:buNone/>
            </a:pPr>
            <a:r>
              <a:rPr lang="en-GB" dirty="0"/>
              <a:t>It is a method that helps accelerate the training process by updating the weights of the model by reusing values from the past gradients.</a:t>
            </a:r>
          </a:p>
          <a:p>
            <a:pPr marL="0" indent="0">
              <a:buNone/>
            </a:pPr>
            <a:r>
              <a:rPr lang="en-GB" dirty="0"/>
              <a:t>The idea is that, if a direction in the parameters space consistently leads to good reduction in the loss function, then that direction should be reinforced.</a:t>
            </a:r>
          </a:p>
          <a:p>
            <a:pPr marL="0" indent="0">
              <a:buNone/>
            </a:pPr>
            <a:endParaRPr lang="en-SG"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69D8783B-E536-7357-0ACB-1218956938D9}"/>
                  </a:ext>
                </a:extLst>
              </p:cNvPr>
              <p:cNvSpPr>
                <a:spLocks noGrp="1"/>
              </p:cNvSpPr>
              <p:nvPr>
                <p:ph sz="half" idx="2"/>
              </p:nvPr>
            </p:nvSpPr>
            <p:spPr>
              <a:xfrm>
                <a:off x="6172200" y="1825625"/>
                <a:ext cx="5181600" cy="5032374"/>
              </a:xfrm>
            </p:spPr>
            <p:txBody>
              <a:bodyPr>
                <a:normAutofit fontScale="92500" lnSpcReduction="10000"/>
              </a:bodyPr>
              <a:lstStyle/>
              <a:p>
                <a:pPr marL="0" indent="0">
                  <a:buNone/>
                </a:pPr>
                <a:r>
                  <a:rPr lang="en-GB" dirty="0"/>
                  <a:t>Momentum can be implemented by adding a term to the parameter update, for instance:</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m:t>
                      </m:r>
                      <m:r>
                        <a:rPr lang="en-GB" i="1" dirty="0" smtClean="0">
                          <a:latin typeface="Cambria Math" panose="02040503050406030204" pitchFamily="18" charset="0"/>
                        </a:rPr>
                        <m:t>𝑥</m:t>
                      </m:r>
                      <m:r>
                        <a:rPr lang="en-GB" i="1" dirty="0" smtClean="0">
                          <a:latin typeface="Cambria Math" panose="02040503050406030204" pitchFamily="18" charset="0"/>
                        </a:rPr>
                        <m:t> −</m:t>
                      </m:r>
                      <m:r>
                        <a:rPr lang="en-GB" i="1" dirty="0" smtClean="0">
                          <a:latin typeface="Cambria Math" panose="02040503050406030204" pitchFamily="18" charset="0"/>
                        </a:rPr>
                        <m:t>𝛼</m:t>
                      </m:r>
                      <m:r>
                        <a:rPr lang="en-GB" i="1" dirty="0" smtClean="0">
                          <a:latin typeface="Cambria Math" panose="02040503050406030204" pitchFamily="18" charset="0"/>
                        </a:rPr>
                        <m:t> </m:t>
                      </m:r>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 +</m:t>
                      </m:r>
                      <m:r>
                        <a:rPr lang="en-GB" i="1" dirty="0" smtClean="0">
                          <a:latin typeface="Cambria Math" panose="02040503050406030204" pitchFamily="18" charset="0"/>
                        </a:rPr>
                        <m:t>𝜇</m:t>
                      </m:r>
                      <m:r>
                        <a:rPr lang="en-GB" i="1" dirty="0" smtClean="0">
                          <a:latin typeface="Cambria Math" panose="02040503050406030204" pitchFamily="18" charset="0"/>
                        </a:rPr>
                        <m:t> </m:t>
                      </m:r>
                      <m:sSubSup>
                        <m:sSubSupPr>
                          <m:ctrlPr>
                            <a:rPr lang="en-GB" i="1" dirty="0" smtClean="0">
                              <a:latin typeface="Cambria Math" panose="02040503050406030204" pitchFamily="18" charset="0"/>
                            </a:rPr>
                          </m:ctrlPr>
                        </m:sSubSupPr>
                        <m:e>
                          <m:r>
                            <a:rPr lang="en-GB" i="1" dirty="0" smtClean="0">
                              <a:latin typeface="Cambria Math" panose="02040503050406030204" pitchFamily="18" charset="0"/>
                            </a:rPr>
                            <m:t>𝑓</m:t>
                          </m:r>
                        </m:e>
                        <m:sub>
                          <m:r>
                            <a:rPr lang="en-GB" i="1" dirty="0" err="1" smtClean="0">
                              <a:latin typeface="Cambria Math" panose="02040503050406030204" pitchFamily="18" charset="0"/>
                            </a:rPr>
                            <m:t>𝑝𝑟𝑒𝑣</m:t>
                          </m:r>
                        </m:sub>
                        <m:sup>
                          <m:r>
                            <a:rPr lang="en-GB" i="1" dirty="0" smtClean="0">
                              <a:latin typeface="Cambria Math" panose="02040503050406030204" pitchFamily="18" charset="0"/>
                            </a:rPr>
                            <m:t>′</m:t>
                          </m:r>
                        </m:sup>
                      </m:sSubSup>
                    </m:oMath>
                  </m:oMathPara>
                </a14:m>
                <a:endParaRPr lang="en-GB" dirty="0"/>
              </a:p>
              <a:p>
                <a:pPr marL="0" indent="0">
                  <a:buNone/>
                </a:pPr>
                <a:r>
                  <a:rPr lang="en-GB" dirty="0"/>
                  <a:t>As before,</a:t>
                </a:r>
              </a:p>
              <a:p>
                <a14:m>
                  <m:oMath xmlns:m="http://schemas.openxmlformats.org/officeDocument/2006/math">
                    <m:r>
                      <a:rPr lang="en-GB" i="1" dirty="0" smtClean="0">
                        <a:latin typeface="Cambria Math" panose="02040503050406030204" pitchFamily="18" charset="0"/>
                      </a:rPr>
                      <m:t>𝛼</m:t>
                    </m:r>
                  </m:oMath>
                </a14:m>
                <a:r>
                  <a:rPr lang="en-GB" dirty="0"/>
                  <a:t> is a hyperparameter that controls the step size/learning rate at each iteration,</a:t>
                </a:r>
              </a:p>
              <a:p>
                <a:r>
                  <a:rPr lang="en-GB" dirty="0"/>
                  <a:t>And the coefficient </a:t>
                </a:r>
                <a14:m>
                  <m:oMath xmlns:m="http://schemas.openxmlformats.org/officeDocument/2006/math">
                    <m:r>
                      <a:rPr lang="en-GB" i="1" dirty="0" smtClean="0">
                        <a:latin typeface="Cambria Math" panose="02040503050406030204" pitchFamily="18" charset="0"/>
                      </a:rPr>
                      <m:t>𝜇</m:t>
                    </m:r>
                    <m:r>
                      <a:rPr lang="en-GB" i="1" dirty="0" smtClean="0">
                        <a:latin typeface="Cambria Math" panose="02040503050406030204" pitchFamily="18" charset="0"/>
                      </a:rPr>
                      <m:t> </m:t>
                    </m:r>
                  </m:oMath>
                </a14:m>
                <a:r>
                  <a:rPr lang="en-GB" dirty="0"/>
                  <a:t>is another hyperparameter that controls the influence of the momentum, or previous gradient update </a:t>
                </a:r>
                <a14:m>
                  <m:oMath xmlns:m="http://schemas.openxmlformats.org/officeDocument/2006/math">
                    <m:sSubSup>
                      <m:sSubSupPr>
                        <m:ctrlPr>
                          <a:rPr lang="en-GB" i="1" dirty="0" smtClean="0">
                            <a:latin typeface="Cambria Math" panose="02040503050406030204" pitchFamily="18" charset="0"/>
                          </a:rPr>
                        </m:ctrlPr>
                      </m:sSubSupPr>
                      <m:e>
                        <m:r>
                          <a:rPr lang="en-GB" i="1" dirty="0" smtClean="0">
                            <a:latin typeface="Cambria Math" panose="02040503050406030204" pitchFamily="18" charset="0"/>
                          </a:rPr>
                          <m:t>𝑓</m:t>
                        </m:r>
                      </m:e>
                      <m:sub>
                        <m:r>
                          <a:rPr lang="en-GB" i="1" dirty="0" err="1" smtClean="0">
                            <a:latin typeface="Cambria Math" panose="02040503050406030204" pitchFamily="18" charset="0"/>
                          </a:rPr>
                          <m:t>𝑝𝑟𝑒𝑣</m:t>
                        </m:r>
                      </m:sub>
                      <m:sup>
                        <m:r>
                          <a:rPr lang="en-GB" i="1" dirty="0" smtClean="0">
                            <a:latin typeface="Cambria Math" panose="02040503050406030204" pitchFamily="18" charset="0"/>
                          </a:rPr>
                          <m:t>′</m:t>
                        </m:r>
                      </m:sup>
                    </m:sSubSup>
                  </m:oMath>
                </a14:m>
                <a:r>
                  <a:rPr lang="en-GB" dirty="0"/>
                  <a:t>.</a:t>
                </a:r>
              </a:p>
            </p:txBody>
          </p:sp>
        </mc:Choice>
        <mc:Fallback>
          <p:sp>
            <p:nvSpPr>
              <p:cNvPr id="4" name="Content Placeholder 3">
                <a:extLst>
                  <a:ext uri="{FF2B5EF4-FFF2-40B4-BE49-F238E27FC236}">
                    <a16:creationId xmlns:a16="http://schemas.microsoft.com/office/drawing/2014/main" id="{69D8783B-E536-7357-0ACB-1218956938D9}"/>
                  </a:ext>
                </a:extLst>
              </p:cNvPr>
              <p:cNvSpPr>
                <a:spLocks noGrp="1" noRot="1" noChangeAspect="1" noMove="1" noResize="1" noEditPoints="1" noAdjustHandles="1" noChangeArrowheads="1" noChangeShapeType="1" noTextEdit="1"/>
              </p:cNvSpPr>
              <p:nvPr>
                <p:ph sz="half" idx="2"/>
              </p:nvPr>
            </p:nvSpPr>
            <p:spPr>
              <a:xfrm>
                <a:off x="6172200" y="1825625"/>
                <a:ext cx="5181600" cy="5032374"/>
              </a:xfrm>
              <a:blipFill>
                <a:blip r:embed="rId2"/>
                <a:stretch>
                  <a:fillRect l="-2118" t="-2421" r="-3294"/>
                </a:stretch>
              </a:blipFill>
            </p:spPr>
            <p:txBody>
              <a:bodyPr/>
              <a:lstStyle/>
              <a:p>
                <a:r>
                  <a:rPr lang="en-SG">
                    <a:noFill/>
                  </a:rPr>
                  <a:t> </a:t>
                </a:r>
              </a:p>
            </p:txBody>
          </p:sp>
        </mc:Fallback>
      </mc:AlternateContent>
    </p:spTree>
    <p:extLst>
      <p:ext uri="{BB962C8B-B14F-4D97-AF65-F5344CB8AC3E}">
        <p14:creationId xmlns:p14="http://schemas.microsoft.com/office/powerpoint/2010/main" val="2106729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CD40-9CEF-7D65-BA64-AB994C315426}"/>
              </a:ext>
            </a:extLst>
          </p:cNvPr>
          <p:cNvSpPr>
            <a:spLocks noGrp="1"/>
          </p:cNvSpPr>
          <p:nvPr>
            <p:ph type="title"/>
          </p:nvPr>
        </p:nvSpPr>
        <p:spPr/>
        <p:txBody>
          <a:bodyPr/>
          <a:lstStyle/>
          <a:p>
            <a:r>
              <a:rPr lang="en-GB" dirty="0"/>
              <a:t>Adding momentum to</a:t>
            </a:r>
            <a:br>
              <a:rPr lang="en-GB" dirty="0"/>
            </a:br>
            <a:r>
              <a:rPr lang="en-GB" dirty="0"/>
              <a:t>gradient descent</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A041A3D-657F-3F7B-EC53-EEC71F3F4D85}"/>
                  </a:ext>
                </a:extLst>
              </p:cNvPr>
              <p:cNvSpPr>
                <a:spLocks noGrp="1"/>
              </p:cNvSpPr>
              <p:nvPr>
                <p:ph sz="half" idx="1"/>
              </p:nvPr>
            </p:nvSpPr>
            <p:spPr>
              <a:xfrm>
                <a:off x="838200" y="1825624"/>
                <a:ext cx="5181600" cy="5032375"/>
              </a:xfrm>
            </p:spPr>
            <p:txBody>
              <a:bodyPr>
                <a:normAutofit/>
              </a:bodyPr>
              <a:lstStyle/>
              <a:p>
                <a:pPr marL="0" indent="0">
                  <a:buNone/>
                </a:pPr>
                <a:r>
                  <a:rPr lang="en-GB" dirty="0"/>
                  <a:t>Using momentum can help the model converge faster and </a:t>
                </a:r>
                <a:r>
                  <a:rPr lang="en-GB" b="1" dirty="0"/>
                  <a:t>escape</a:t>
                </a:r>
                <a:r>
                  <a:rPr lang="en-GB" dirty="0"/>
                  <a:t> </a:t>
                </a:r>
                <a:r>
                  <a:rPr lang="en-GB" b="1" dirty="0"/>
                  <a:t>local</a:t>
                </a:r>
                <a:r>
                  <a:rPr lang="en-GB" dirty="0"/>
                  <a:t> </a:t>
                </a:r>
                <a:r>
                  <a:rPr lang="en-GB" b="1" dirty="0"/>
                  <a:t>minima</a:t>
                </a:r>
                <a:r>
                  <a:rPr lang="en-GB" dirty="0"/>
                  <a:t> and converge to global minima instead.</a:t>
                </a:r>
              </a:p>
              <a:p>
                <a:pPr marL="0" indent="0">
                  <a:buNone/>
                </a:pPr>
                <a:r>
                  <a:rPr lang="en-GB" dirty="0"/>
                  <a:t>However, it can also cause the model to overshoot the global minimum and diverge, so – just like with the learning rate – </a:t>
                </a:r>
                <a:r>
                  <a:rPr lang="en-GB" b="1" dirty="0"/>
                  <a:t>it is important to tune the momentum hyperparameter </a:t>
                </a:r>
                <a14:m>
                  <m:oMath xmlns:m="http://schemas.openxmlformats.org/officeDocument/2006/math">
                    <m:r>
                      <a:rPr lang="en-GB" b="1" i="1" dirty="0" smtClean="0">
                        <a:latin typeface="Cambria Math" panose="02040503050406030204" pitchFamily="18" charset="0"/>
                      </a:rPr>
                      <m:t>𝝁</m:t>
                    </m:r>
                  </m:oMath>
                </a14:m>
                <a:r>
                  <a:rPr lang="en-GB" b="1" dirty="0"/>
                  <a:t> carefully (NFL theorem!)</a:t>
                </a:r>
                <a:r>
                  <a:rPr lang="en-GB" dirty="0"/>
                  <a:t>.</a:t>
                </a:r>
                <a:endParaRPr lang="en-SG" dirty="0"/>
              </a:p>
              <a:p>
                <a:endParaRPr lang="en-SG" dirty="0"/>
              </a:p>
            </p:txBody>
          </p:sp>
        </mc:Choice>
        <mc:Fallback xmlns="">
          <p:sp>
            <p:nvSpPr>
              <p:cNvPr id="3" name="Content Placeholder 2">
                <a:extLst>
                  <a:ext uri="{FF2B5EF4-FFF2-40B4-BE49-F238E27FC236}">
                    <a16:creationId xmlns:a16="http://schemas.microsoft.com/office/drawing/2014/main" id="{2A041A3D-657F-3F7B-EC53-EEC71F3F4D85}"/>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824"/>
                </a:stretch>
              </a:blipFill>
            </p:spPr>
            <p:txBody>
              <a:bodyPr/>
              <a:lstStyle/>
              <a:p>
                <a:r>
                  <a:rPr lang="en-SG">
                    <a:noFill/>
                  </a:rPr>
                  <a:t> </a:t>
                </a:r>
              </a:p>
            </p:txBody>
          </p:sp>
        </mc:Fallback>
      </mc:AlternateContent>
      <p:pic>
        <p:nvPicPr>
          <p:cNvPr id="8" name="Picture 7">
            <a:extLst>
              <a:ext uri="{FF2B5EF4-FFF2-40B4-BE49-F238E27FC236}">
                <a16:creationId xmlns:a16="http://schemas.microsoft.com/office/drawing/2014/main" id="{2DF294E3-D542-A77F-D00F-B8807CEB2F1B}"/>
              </a:ext>
            </a:extLst>
          </p:cNvPr>
          <p:cNvPicPr>
            <a:picLocks noChangeAspect="1"/>
          </p:cNvPicPr>
          <p:nvPr/>
        </p:nvPicPr>
        <p:blipFill rotWithShape="1">
          <a:blip r:embed="rId3"/>
          <a:srcRect r="47415"/>
          <a:stretch/>
        </p:blipFill>
        <p:spPr>
          <a:xfrm>
            <a:off x="7563845" y="56496"/>
            <a:ext cx="3556439" cy="3372504"/>
          </a:xfrm>
          <a:prstGeom prst="rect">
            <a:avLst/>
          </a:prstGeom>
        </p:spPr>
      </p:pic>
      <p:sp>
        <p:nvSpPr>
          <p:cNvPr id="9" name="Oval 8">
            <a:extLst>
              <a:ext uri="{FF2B5EF4-FFF2-40B4-BE49-F238E27FC236}">
                <a16:creationId xmlns:a16="http://schemas.microsoft.com/office/drawing/2014/main" id="{A0BBB4B2-DCE0-BDB2-BD46-B19F3707FC91}"/>
              </a:ext>
            </a:extLst>
          </p:cNvPr>
          <p:cNvSpPr/>
          <p:nvPr/>
        </p:nvSpPr>
        <p:spPr>
          <a:xfrm>
            <a:off x="10744673" y="1314187"/>
            <a:ext cx="609127" cy="6851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 name="Picture 4">
            <a:extLst>
              <a:ext uri="{FF2B5EF4-FFF2-40B4-BE49-F238E27FC236}">
                <a16:creationId xmlns:a16="http://schemas.microsoft.com/office/drawing/2014/main" id="{9315F0E1-F7F1-7B48-22B6-76F3EDF0EB7A}"/>
              </a:ext>
            </a:extLst>
          </p:cNvPr>
          <p:cNvPicPr>
            <a:picLocks noChangeAspect="1"/>
          </p:cNvPicPr>
          <p:nvPr/>
        </p:nvPicPr>
        <p:blipFill rotWithShape="1">
          <a:blip r:embed="rId3"/>
          <a:srcRect l="55942"/>
          <a:stretch/>
        </p:blipFill>
        <p:spPr>
          <a:xfrm>
            <a:off x="7776482" y="3178991"/>
            <a:ext cx="3206149" cy="3628706"/>
          </a:xfrm>
          <a:prstGeom prst="rect">
            <a:avLst/>
          </a:prstGeom>
        </p:spPr>
      </p:pic>
    </p:spTree>
    <p:extLst>
      <p:ext uri="{BB962C8B-B14F-4D97-AF65-F5344CB8AC3E}">
        <p14:creationId xmlns:p14="http://schemas.microsoft.com/office/powerpoint/2010/main" val="28427543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CD40-9CEF-7D65-BA64-AB994C315426}"/>
              </a:ext>
            </a:extLst>
          </p:cNvPr>
          <p:cNvSpPr>
            <a:spLocks noGrp="1"/>
          </p:cNvSpPr>
          <p:nvPr>
            <p:ph type="title"/>
          </p:nvPr>
        </p:nvSpPr>
        <p:spPr/>
        <p:txBody>
          <a:bodyPr/>
          <a:lstStyle/>
          <a:p>
            <a:r>
              <a:rPr lang="en-GB" dirty="0"/>
              <a:t>Adding momentum to gradient descent</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A041A3D-657F-3F7B-EC53-EEC71F3F4D85}"/>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(Gradient Descent with Added </a:t>
                </a:r>
                <a:r>
                  <a:rPr lang="en-GB" b="1" dirty="0">
                    <a:solidFill>
                      <a:srgbClr val="00B050"/>
                    </a:solidFill>
                  </a:rPr>
                  <a:t>Momentum</a:t>
                </a:r>
                <a:r>
                  <a:rPr lang="en-GB" b="1" dirty="0"/>
                  <a:t>):</a:t>
                </a:r>
                <a:endParaRPr lang="en-GB" dirty="0"/>
              </a:p>
              <a:p>
                <a:pPr marL="0" indent="0">
                  <a:buNone/>
                </a:pPr>
                <a:r>
                  <a:rPr lang="en-GB" b="1" dirty="0">
                    <a:solidFill>
                      <a:srgbClr val="00B050"/>
                    </a:solidFill>
                  </a:rPr>
                  <a:t>Momentum</a:t>
                </a:r>
                <a:r>
                  <a:rPr lang="en-GB" dirty="0"/>
                  <a:t> is a method that helps accelerate the training process by updating the weights of the model by reusing values from the past gradients.</a:t>
                </a:r>
              </a:p>
              <a:p>
                <a:pPr marL="0" indent="0">
                  <a:buNone/>
                </a:pPr>
                <a:r>
                  <a:rPr lang="en-GB" dirty="0"/>
                  <a:t>Momentum can be implemented by adding a term to the parameter update, for instance:</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m:t>
                      </m:r>
                      <m:r>
                        <a:rPr lang="en-GB" i="1" dirty="0" smtClean="0">
                          <a:latin typeface="Cambria Math" panose="02040503050406030204" pitchFamily="18" charset="0"/>
                        </a:rPr>
                        <m:t>𝑥</m:t>
                      </m:r>
                      <m:r>
                        <a:rPr lang="en-GB" i="1" dirty="0" smtClean="0">
                          <a:latin typeface="Cambria Math" panose="02040503050406030204" pitchFamily="18" charset="0"/>
                        </a:rPr>
                        <m:t> −</m:t>
                      </m:r>
                      <m:r>
                        <a:rPr lang="en-GB" i="1" dirty="0" smtClean="0">
                          <a:latin typeface="Cambria Math" panose="02040503050406030204" pitchFamily="18" charset="0"/>
                        </a:rPr>
                        <m:t>𝛼</m:t>
                      </m:r>
                      <m:r>
                        <a:rPr lang="en-GB" i="1" dirty="0" smtClean="0">
                          <a:latin typeface="Cambria Math" panose="02040503050406030204" pitchFamily="18" charset="0"/>
                        </a:rPr>
                        <m:t> </m:t>
                      </m:r>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 +</m:t>
                      </m:r>
                      <m:r>
                        <a:rPr lang="en-GB" i="1" dirty="0" smtClean="0">
                          <a:latin typeface="Cambria Math" panose="02040503050406030204" pitchFamily="18" charset="0"/>
                        </a:rPr>
                        <m:t>𝜇</m:t>
                      </m:r>
                      <m:r>
                        <a:rPr lang="en-GB" i="1" dirty="0" smtClean="0">
                          <a:latin typeface="Cambria Math" panose="02040503050406030204" pitchFamily="18" charset="0"/>
                        </a:rPr>
                        <m:t> </m:t>
                      </m:r>
                      <m:sSubSup>
                        <m:sSubSupPr>
                          <m:ctrlPr>
                            <a:rPr lang="en-GB" i="1" dirty="0" smtClean="0">
                              <a:latin typeface="Cambria Math" panose="02040503050406030204" pitchFamily="18" charset="0"/>
                            </a:rPr>
                          </m:ctrlPr>
                        </m:sSubSupPr>
                        <m:e>
                          <m:r>
                            <a:rPr lang="en-GB" i="1" dirty="0" smtClean="0">
                              <a:latin typeface="Cambria Math" panose="02040503050406030204" pitchFamily="18" charset="0"/>
                            </a:rPr>
                            <m:t>𝑓</m:t>
                          </m:r>
                        </m:e>
                        <m:sub>
                          <m:r>
                            <a:rPr lang="en-GB" i="1" dirty="0" err="1" smtClean="0">
                              <a:latin typeface="Cambria Math" panose="02040503050406030204" pitchFamily="18" charset="0"/>
                            </a:rPr>
                            <m:t>𝑝𝑟𝑒𝑣</m:t>
                          </m:r>
                        </m:sub>
                        <m:sup>
                          <m:r>
                            <a:rPr lang="en-GB" i="1" dirty="0" smtClean="0">
                              <a:latin typeface="Cambria Math" panose="02040503050406030204" pitchFamily="18" charset="0"/>
                            </a:rPr>
                            <m:t>′</m:t>
                          </m:r>
                        </m:sup>
                      </m:sSubSup>
                    </m:oMath>
                  </m:oMathPara>
                </a14:m>
                <a:endParaRPr lang="en-SG" dirty="0"/>
              </a:p>
            </p:txBody>
          </p:sp>
        </mc:Choice>
        <mc:Fallback xmlns="">
          <p:sp>
            <p:nvSpPr>
              <p:cNvPr id="3" name="Content Placeholder 2">
                <a:extLst>
                  <a:ext uri="{FF2B5EF4-FFF2-40B4-BE49-F238E27FC236}">
                    <a16:creationId xmlns:a16="http://schemas.microsoft.com/office/drawing/2014/main" id="{2A041A3D-657F-3F7B-EC53-EEC71F3F4D85}"/>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647"/>
                </a:stretch>
              </a:blipFill>
            </p:spPr>
            <p:txBody>
              <a:bodyPr/>
              <a:lstStyle/>
              <a:p>
                <a:r>
                  <a:rPr lang="en-SG">
                    <a:noFill/>
                  </a:rPr>
                  <a:t> </a:t>
                </a:r>
              </a:p>
            </p:txBody>
          </p:sp>
        </mc:Fallback>
      </mc:AlternateContent>
      <p:pic>
        <p:nvPicPr>
          <p:cNvPr id="8" name="Picture 7">
            <a:extLst>
              <a:ext uri="{FF2B5EF4-FFF2-40B4-BE49-F238E27FC236}">
                <a16:creationId xmlns:a16="http://schemas.microsoft.com/office/drawing/2014/main" id="{13ED50FD-0CD4-25DB-BA19-26AA658C08F1}"/>
              </a:ext>
            </a:extLst>
          </p:cNvPr>
          <p:cNvPicPr>
            <a:picLocks noChangeAspect="1"/>
          </p:cNvPicPr>
          <p:nvPr/>
        </p:nvPicPr>
        <p:blipFill>
          <a:blip r:embed="rId3"/>
          <a:stretch>
            <a:fillRect/>
          </a:stretch>
        </p:blipFill>
        <p:spPr>
          <a:xfrm>
            <a:off x="6019800" y="2446034"/>
            <a:ext cx="6154009" cy="2591162"/>
          </a:xfrm>
          <a:prstGeom prst="rect">
            <a:avLst/>
          </a:prstGeom>
        </p:spPr>
      </p:pic>
    </p:spTree>
    <p:extLst>
      <p:ext uri="{BB962C8B-B14F-4D97-AF65-F5344CB8AC3E}">
        <p14:creationId xmlns:p14="http://schemas.microsoft.com/office/powerpoint/2010/main" val="324200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2)</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a:pPr>
            <a:r>
              <a:rPr lang="en-US" dirty="0"/>
              <a:t>What are the </a:t>
            </a:r>
            <a:r>
              <a:rPr lang="en-US" b="1" dirty="0"/>
              <a:t>typical</a:t>
            </a:r>
            <a:r>
              <a:rPr lang="en-US" dirty="0"/>
              <a:t> </a:t>
            </a:r>
            <a:r>
              <a:rPr lang="en-US" b="1" dirty="0"/>
              <a:t>initializers for trainable parameters </a:t>
            </a:r>
            <a:r>
              <a:rPr lang="en-US" dirty="0"/>
              <a:t>in Neural Networks?</a:t>
            </a:r>
            <a:r>
              <a:rPr lang="en-US" b="1" dirty="0"/>
              <a:t>  </a:t>
            </a:r>
            <a:endParaRPr lang="en-US" dirty="0"/>
          </a:p>
          <a:p>
            <a:pPr marL="514350" indent="-514350">
              <a:buFont typeface="+mj-lt"/>
              <a:buAutoNum type="arabicPeriod"/>
            </a:pPr>
            <a:r>
              <a:rPr lang="en-GB" dirty="0"/>
              <a:t>What is </a:t>
            </a:r>
            <a:r>
              <a:rPr lang="en-GB" b="1" dirty="0"/>
              <a:t>symmetry</a:t>
            </a:r>
            <a:r>
              <a:rPr lang="en-GB" dirty="0"/>
              <a:t> in a Neural Network and why is it essential to </a:t>
            </a:r>
            <a:r>
              <a:rPr lang="en-GB" b="1" dirty="0"/>
              <a:t>break</a:t>
            </a:r>
            <a:r>
              <a:rPr lang="en-GB" dirty="0"/>
              <a:t> </a:t>
            </a:r>
            <a:r>
              <a:rPr lang="en-GB" b="1" dirty="0"/>
              <a:t>it</a:t>
            </a:r>
            <a:r>
              <a:rPr lang="en-GB" dirty="0"/>
              <a:t> with proper initializers?</a:t>
            </a:r>
          </a:p>
          <a:p>
            <a:pPr marL="514350" indent="-514350">
              <a:buFont typeface="+mj-lt"/>
              <a:buAutoNum type="arabicPeriod"/>
            </a:pPr>
            <a:r>
              <a:rPr lang="en-GB" dirty="0"/>
              <a:t>What is the </a:t>
            </a:r>
            <a:r>
              <a:rPr lang="en-GB" b="1" dirty="0"/>
              <a:t>exploding</a:t>
            </a:r>
            <a:r>
              <a:rPr lang="en-GB" dirty="0"/>
              <a:t> </a:t>
            </a:r>
            <a:r>
              <a:rPr lang="en-GB" b="1" dirty="0"/>
              <a:t>gradient</a:t>
            </a:r>
            <a:r>
              <a:rPr lang="en-GB" dirty="0"/>
              <a:t> problem?</a:t>
            </a:r>
          </a:p>
          <a:p>
            <a:pPr marL="514350" indent="-514350">
              <a:buFont typeface="+mj-lt"/>
              <a:buAutoNum type="arabicPeriod"/>
            </a:pPr>
            <a:r>
              <a:rPr lang="en-GB" dirty="0"/>
              <a:t>How to </a:t>
            </a:r>
            <a:r>
              <a:rPr lang="en-GB" b="1" dirty="0"/>
              <a:t>spot and fix an exploding gradient </a:t>
            </a:r>
            <a:r>
              <a:rPr lang="en-GB" dirty="0"/>
              <a:t>problem?</a:t>
            </a:r>
          </a:p>
          <a:p>
            <a:pPr marL="514350" indent="-514350">
              <a:buFont typeface="+mj-lt"/>
              <a:buAutoNum type="arabicPeriod"/>
            </a:pPr>
            <a:r>
              <a:rPr lang="en-GB" dirty="0"/>
              <a:t>What is the </a:t>
            </a:r>
            <a:r>
              <a:rPr lang="en-GB" b="1" dirty="0"/>
              <a:t>vanishing</a:t>
            </a:r>
            <a:r>
              <a:rPr lang="en-GB" dirty="0"/>
              <a:t> </a:t>
            </a:r>
            <a:r>
              <a:rPr lang="en-GB" b="1" dirty="0"/>
              <a:t>gradient</a:t>
            </a:r>
            <a:r>
              <a:rPr lang="en-GB" dirty="0"/>
              <a:t> problem?</a:t>
            </a:r>
          </a:p>
          <a:p>
            <a:pPr marL="514350" indent="-514350">
              <a:buFont typeface="+mj-lt"/>
              <a:buAutoNum type="arabicPeriod"/>
            </a:pPr>
            <a:r>
              <a:rPr lang="en-GB" dirty="0"/>
              <a:t>How to </a:t>
            </a:r>
            <a:r>
              <a:rPr lang="en-GB" b="1" dirty="0"/>
              <a:t>spot and fix a vanishing gradient </a:t>
            </a:r>
            <a:r>
              <a:rPr lang="en-GB" dirty="0"/>
              <a:t>problem?</a:t>
            </a:r>
          </a:p>
          <a:p>
            <a:pPr marL="514350" indent="-514350">
              <a:buFont typeface="+mj-lt"/>
              <a:buAutoNum type="arabicPeriod"/>
            </a:pPr>
            <a:r>
              <a:rPr lang="en-GB" dirty="0"/>
              <a:t>Why are </a:t>
            </a:r>
            <a:r>
              <a:rPr lang="en-GB" b="1" dirty="0"/>
              <a:t>activation</a:t>
            </a:r>
            <a:r>
              <a:rPr lang="en-GB" dirty="0"/>
              <a:t> </a:t>
            </a:r>
            <a:r>
              <a:rPr lang="en-GB" b="1" dirty="0"/>
              <a:t>functions</a:t>
            </a:r>
            <a:r>
              <a:rPr lang="en-GB" dirty="0"/>
              <a:t> needed in Neural Networks?</a:t>
            </a:r>
          </a:p>
          <a:p>
            <a:pPr marL="514350" indent="-514350">
              <a:buFont typeface="+mj-lt"/>
              <a:buAutoNum type="arabicPeriod"/>
            </a:pPr>
            <a:r>
              <a:rPr lang="en-GB" dirty="0"/>
              <a:t>What is the </a:t>
            </a:r>
            <a:r>
              <a:rPr lang="en-GB" b="1" dirty="0"/>
              <a:t>universal</a:t>
            </a:r>
            <a:r>
              <a:rPr lang="en-GB" dirty="0"/>
              <a:t> </a:t>
            </a:r>
            <a:r>
              <a:rPr lang="en-GB" b="1" dirty="0"/>
              <a:t>approximation</a:t>
            </a:r>
            <a:r>
              <a:rPr lang="en-GB" dirty="0"/>
              <a:t> </a:t>
            </a:r>
            <a:r>
              <a:rPr lang="en-GB" b="1" dirty="0"/>
              <a:t>theorem</a:t>
            </a:r>
            <a:r>
              <a:rPr lang="en-GB" dirty="0"/>
              <a:t>?</a:t>
            </a:r>
          </a:p>
          <a:p>
            <a:pPr marL="514350" indent="-514350">
              <a:buFont typeface="+mj-lt"/>
              <a:buAutoNum type="arabicPeriod"/>
            </a:pP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CD40-9CEF-7D65-BA64-AB994C315426}"/>
              </a:ext>
            </a:extLst>
          </p:cNvPr>
          <p:cNvSpPr>
            <a:spLocks noGrp="1"/>
          </p:cNvSpPr>
          <p:nvPr>
            <p:ph type="title"/>
          </p:nvPr>
        </p:nvSpPr>
        <p:spPr/>
        <p:txBody>
          <a:bodyPr/>
          <a:lstStyle/>
          <a:p>
            <a:r>
              <a:rPr lang="en-GB" dirty="0"/>
              <a:t>Adding momentum to gradient descent</a:t>
            </a:r>
            <a:endParaRPr lang="en-SG" dirty="0"/>
          </a:p>
        </p:txBody>
      </p:sp>
      <p:sp>
        <p:nvSpPr>
          <p:cNvPr id="3" name="Content Placeholder 2">
            <a:extLst>
              <a:ext uri="{FF2B5EF4-FFF2-40B4-BE49-F238E27FC236}">
                <a16:creationId xmlns:a16="http://schemas.microsoft.com/office/drawing/2014/main" id="{2A041A3D-657F-3F7B-EC53-EEC71F3F4D85}"/>
              </a:ext>
            </a:extLst>
          </p:cNvPr>
          <p:cNvSpPr>
            <a:spLocks noGrp="1"/>
          </p:cNvSpPr>
          <p:nvPr>
            <p:ph idx="1"/>
          </p:nvPr>
        </p:nvSpPr>
        <p:spPr/>
        <p:txBody>
          <a:bodyPr>
            <a:normAutofit/>
          </a:bodyPr>
          <a:lstStyle/>
          <a:p>
            <a:pPr marL="0" indent="0">
              <a:buNone/>
            </a:pPr>
            <a:r>
              <a:rPr lang="en-GB" b="1" dirty="0"/>
              <a:t>Case #1 (good scenario): </a:t>
            </a:r>
            <a:r>
              <a:rPr lang="en-GB" dirty="0"/>
              <a:t>As before, if the starting point is good and not too much momentum is used, we will converge to the correct minimum.</a:t>
            </a:r>
            <a:endParaRPr lang="en-SG" dirty="0"/>
          </a:p>
        </p:txBody>
      </p:sp>
      <p:pic>
        <p:nvPicPr>
          <p:cNvPr id="5" name="Picture 4">
            <a:extLst>
              <a:ext uri="{FF2B5EF4-FFF2-40B4-BE49-F238E27FC236}">
                <a16:creationId xmlns:a16="http://schemas.microsoft.com/office/drawing/2014/main" id="{6FE48D9D-F7E1-5570-35F7-A88A2F500A01}"/>
              </a:ext>
            </a:extLst>
          </p:cNvPr>
          <p:cNvPicPr>
            <a:picLocks noChangeAspect="1"/>
          </p:cNvPicPr>
          <p:nvPr/>
        </p:nvPicPr>
        <p:blipFill>
          <a:blip r:embed="rId2"/>
          <a:stretch>
            <a:fillRect/>
          </a:stretch>
        </p:blipFill>
        <p:spPr>
          <a:xfrm>
            <a:off x="961629" y="3429000"/>
            <a:ext cx="9665937" cy="3195891"/>
          </a:xfrm>
          <a:prstGeom prst="rect">
            <a:avLst/>
          </a:prstGeom>
        </p:spPr>
      </p:pic>
    </p:spTree>
    <p:extLst>
      <p:ext uri="{BB962C8B-B14F-4D97-AF65-F5344CB8AC3E}">
        <p14:creationId xmlns:p14="http://schemas.microsoft.com/office/powerpoint/2010/main" val="4216766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CD40-9CEF-7D65-BA64-AB994C315426}"/>
              </a:ext>
            </a:extLst>
          </p:cNvPr>
          <p:cNvSpPr>
            <a:spLocks noGrp="1"/>
          </p:cNvSpPr>
          <p:nvPr>
            <p:ph type="title"/>
          </p:nvPr>
        </p:nvSpPr>
        <p:spPr/>
        <p:txBody>
          <a:bodyPr/>
          <a:lstStyle/>
          <a:p>
            <a:r>
              <a:rPr lang="en-GB" dirty="0"/>
              <a:t>Adding momentum to gradient descent</a:t>
            </a:r>
            <a:endParaRPr lang="en-SG" dirty="0"/>
          </a:p>
        </p:txBody>
      </p:sp>
      <p:sp>
        <p:nvSpPr>
          <p:cNvPr id="3" name="Content Placeholder 2">
            <a:extLst>
              <a:ext uri="{FF2B5EF4-FFF2-40B4-BE49-F238E27FC236}">
                <a16:creationId xmlns:a16="http://schemas.microsoft.com/office/drawing/2014/main" id="{2A041A3D-657F-3F7B-EC53-EEC71F3F4D85}"/>
              </a:ext>
            </a:extLst>
          </p:cNvPr>
          <p:cNvSpPr>
            <a:spLocks noGrp="1"/>
          </p:cNvSpPr>
          <p:nvPr>
            <p:ph idx="1"/>
          </p:nvPr>
        </p:nvSpPr>
        <p:spPr/>
        <p:txBody>
          <a:bodyPr>
            <a:normAutofit/>
          </a:bodyPr>
          <a:lstStyle/>
          <a:p>
            <a:pPr marL="0" indent="0">
              <a:buNone/>
            </a:pPr>
            <a:r>
              <a:rPr lang="en-GB" b="1" dirty="0"/>
              <a:t>Case #2 (bad scenario): </a:t>
            </a:r>
            <a:r>
              <a:rPr lang="en-GB" dirty="0"/>
              <a:t>As before, if the starting point is bad and not too much momentum is used, we will end up converging to the incorrect minimum, like before.</a:t>
            </a:r>
            <a:endParaRPr lang="en-SG" dirty="0"/>
          </a:p>
        </p:txBody>
      </p:sp>
      <p:pic>
        <p:nvPicPr>
          <p:cNvPr id="6" name="Picture 5">
            <a:extLst>
              <a:ext uri="{FF2B5EF4-FFF2-40B4-BE49-F238E27FC236}">
                <a16:creationId xmlns:a16="http://schemas.microsoft.com/office/drawing/2014/main" id="{6009869F-D313-81DF-1025-FEEC41AC151E}"/>
              </a:ext>
            </a:extLst>
          </p:cNvPr>
          <p:cNvPicPr>
            <a:picLocks noChangeAspect="1"/>
          </p:cNvPicPr>
          <p:nvPr/>
        </p:nvPicPr>
        <p:blipFill>
          <a:blip r:embed="rId2"/>
          <a:stretch>
            <a:fillRect/>
          </a:stretch>
        </p:blipFill>
        <p:spPr>
          <a:xfrm>
            <a:off x="838200" y="3396343"/>
            <a:ext cx="9649408" cy="3220747"/>
          </a:xfrm>
          <a:prstGeom prst="rect">
            <a:avLst/>
          </a:prstGeom>
        </p:spPr>
      </p:pic>
    </p:spTree>
    <p:extLst>
      <p:ext uri="{BB962C8B-B14F-4D97-AF65-F5344CB8AC3E}">
        <p14:creationId xmlns:p14="http://schemas.microsoft.com/office/powerpoint/2010/main" val="1952498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CD40-9CEF-7D65-BA64-AB994C315426}"/>
              </a:ext>
            </a:extLst>
          </p:cNvPr>
          <p:cNvSpPr>
            <a:spLocks noGrp="1"/>
          </p:cNvSpPr>
          <p:nvPr>
            <p:ph type="title"/>
          </p:nvPr>
        </p:nvSpPr>
        <p:spPr/>
        <p:txBody>
          <a:bodyPr/>
          <a:lstStyle/>
          <a:p>
            <a:r>
              <a:rPr lang="en-GB" dirty="0"/>
              <a:t>Adding momentum to gradient descent</a:t>
            </a:r>
            <a:endParaRPr lang="en-SG" dirty="0"/>
          </a:p>
        </p:txBody>
      </p:sp>
      <p:sp>
        <p:nvSpPr>
          <p:cNvPr id="3" name="Content Placeholder 2">
            <a:extLst>
              <a:ext uri="{FF2B5EF4-FFF2-40B4-BE49-F238E27FC236}">
                <a16:creationId xmlns:a16="http://schemas.microsoft.com/office/drawing/2014/main" id="{2A041A3D-657F-3F7B-EC53-EEC71F3F4D85}"/>
              </a:ext>
            </a:extLst>
          </p:cNvPr>
          <p:cNvSpPr>
            <a:spLocks noGrp="1"/>
          </p:cNvSpPr>
          <p:nvPr>
            <p:ph idx="1"/>
          </p:nvPr>
        </p:nvSpPr>
        <p:spPr/>
        <p:txBody>
          <a:bodyPr>
            <a:normAutofit/>
          </a:bodyPr>
          <a:lstStyle/>
          <a:p>
            <a:pPr marL="0" indent="0">
              <a:buNone/>
            </a:pPr>
            <a:r>
              <a:rPr lang="en-GB" b="1" dirty="0"/>
              <a:t>Case #3 (bad scenario, momentum saves the day): </a:t>
            </a:r>
            <a:r>
              <a:rPr lang="en-GB" dirty="0"/>
              <a:t>However, if the starting point is bad and enough momentum is used, we might be able to escape the local minimum and converge to the correct minimum.</a:t>
            </a:r>
            <a:endParaRPr lang="en-SG" dirty="0"/>
          </a:p>
        </p:txBody>
      </p:sp>
      <p:pic>
        <p:nvPicPr>
          <p:cNvPr id="6" name="Picture 5">
            <a:extLst>
              <a:ext uri="{FF2B5EF4-FFF2-40B4-BE49-F238E27FC236}">
                <a16:creationId xmlns:a16="http://schemas.microsoft.com/office/drawing/2014/main" id="{0E8155D2-2324-E764-8ADE-F4BCD0DA40E2}"/>
              </a:ext>
            </a:extLst>
          </p:cNvPr>
          <p:cNvPicPr>
            <a:picLocks noChangeAspect="1"/>
          </p:cNvPicPr>
          <p:nvPr/>
        </p:nvPicPr>
        <p:blipFill>
          <a:blip r:embed="rId2"/>
          <a:stretch>
            <a:fillRect/>
          </a:stretch>
        </p:blipFill>
        <p:spPr>
          <a:xfrm>
            <a:off x="1225739" y="3429000"/>
            <a:ext cx="9740521" cy="3160142"/>
          </a:xfrm>
          <a:prstGeom prst="rect">
            <a:avLst/>
          </a:prstGeom>
        </p:spPr>
      </p:pic>
    </p:spTree>
    <p:extLst>
      <p:ext uri="{BB962C8B-B14F-4D97-AF65-F5344CB8AC3E}">
        <p14:creationId xmlns:p14="http://schemas.microsoft.com/office/powerpoint/2010/main" val="1712839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CD40-9CEF-7D65-BA64-AB994C315426}"/>
              </a:ext>
            </a:extLst>
          </p:cNvPr>
          <p:cNvSpPr>
            <a:spLocks noGrp="1"/>
          </p:cNvSpPr>
          <p:nvPr>
            <p:ph type="title"/>
          </p:nvPr>
        </p:nvSpPr>
        <p:spPr/>
        <p:txBody>
          <a:bodyPr/>
          <a:lstStyle/>
          <a:p>
            <a:r>
              <a:rPr lang="en-GB" dirty="0"/>
              <a:t>Adding momentum to gradient descent</a:t>
            </a:r>
            <a:endParaRPr lang="en-SG" dirty="0"/>
          </a:p>
        </p:txBody>
      </p:sp>
      <p:pic>
        <p:nvPicPr>
          <p:cNvPr id="8" name="Picture 7">
            <a:extLst>
              <a:ext uri="{FF2B5EF4-FFF2-40B4-BE49-F238E27FC236}">
                <a16:creationId xmlns:a16="http://schemas.microsoft.com/office/drawing/2014/main" id="{1FA18704-3C4F-3506-D883-6008FB71FD2B}"/>
              </a:ext>
            </a:extLst>
          </p:cNvPr>
          <p:cNvPicPr>
            <a:picLocks noChangeAspect="1"/>
          </p:cNvPicPr>
          <p:nvPr/>
        </p:nvPicPr>
        <p:blipFill>
          <a:blip r:embed="rId2"/>
          <a:stretch>
            <a:fillRect/>
          </a:stretch>
        </p:blipFill>
        <p:spPr>
          <a:xfrm>
            <a:off x="2237709" y="1554229"/>
            <a:ext cx="7716582" cy="5303771"/>
          </a:xfrm>
          <a:prstGeom prst="rect">
            <a:avLst/>
          </a:prstGeom>
        </p:spPr>
      </p:pic>
    </p:spTree>
    <p:extLst>
      <p:ext uri="{BB962C8B-B14F-4D97-AF65-F5344CB8AC3E}">
        <p14:creationId xmlns:p14="http://schemas.microsoft.com/office/powerpoint/2010/main" val="40501988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79242-6832-7632-6E7B-F88574E9CDBE}"/>
              </a:ext>
            </a:extLst>
          </p:cNvPr>
          <p:cNvSpPr>
            <a:spLocks noGrp="1"/>
          </p:cNvSpPr>
          <p:nvPr>
            <p:ph type="title"/>
          </p:nvPr>
        </p:nvSpPr>
        <p:spPr/>
        <p:txBody>
          <a:bodyPr/>
          <a:lstStyle/>
          <a:p>
            <a:r>
              <a:rPr lang="en-GB" dirty="0"/>
              <a:t>A different momentum GD</a:t>
            </a:r>
            <a:endParaRPr lang="en-SG" dirty="0"/>
          </a:p>
        </p:txBody>
      </p:sp>
      <p:sp>
        <p:nvSpPr>
          <p:cNvPr id="4" name="Content Placeholder 3">
            <a:extLst>
              <a:ext uri="{FF2B5EF4-FFF2-40B4-BE49-F238E27FC236}">
                <a16:creationId xmlns:a16="http://schemas.microsoft.com/office/drawing/2014/main" id="{5CBF58AE-93BF-E791-70EA-A49B9A2BBBAF}"/>
              </a:ext>
            </a:extLst>
          </p:cNvPr>
          <p:cNvSpPr>
            <a:spLocks noGrp="1"/>
          </p:cNvSpPr>
          <p:nvPr>
            <p:ph idx="1"/>
          </p:nvPr>
        </p:nvSpPr>
        <p:spPr>
          <a:xfrm>
            <a:off x="838200" y="1825624"/>
            <a:ext cx="10515600" cy="5032375"/>
          </a:xfrm>
        </p:spPr>
        <p:txBody>
          <a:bodyPr>
            <a:normAutofit/>
          </a:bodyPr>
          <a:lstStyle/>
          <a:p>
            <a:pPr marL="0" indent="0">
              <a:buNone/>
            </a:pPr>
            <a:r>
              <a:rPr lang="en-GB" b="1" dirty="0"/>
              <a:t>Definition (Gradient Descent with </a:t>
            </a:r>
            <a:r>
              <a:rPr lang="en-GB" b="1" dirty="0">
                <a:solidFill>
                  <a:srgbClr val="00B050"/>
                </a:solidFill>
              </a:rPr>
              <a:t>Nesterov</a:t>
            </a:r>
            <a:r>
              <a:rPr lang="en-GB" b="1" dirty="0"/>
              <a:t> </a:t>
            </a:r>
            <a:r>
              <a:rPr lang="en-GB" b="1" dirty="0">
                <a:solidFill>
                  <a:srgbClr val="00B050"/>
                </a:solidFill>
              </a:rPr>
              <a:t>Momentum</a:t>
            </a:r>
            <a:r>
              <a:rPr lang="en-GB" b="1" dirty="0"/>
              <a:t>):</a:t>
            </a:r>
          </a:p>
          <a:p>
            <a:pPr marL="0" indent="0">
              <a:buNone/>
            </a:pPr>
            <a:r>
              <a:rPr lang="en-GB" b="1" dirty="0">
                <a:solidFill>
                  <a:srgbClr val="00B050"/>
                </a:solidFill>
              </a:rPr>
              <a:t>Nesterov</a:t>
            </a:r>
            <a:r>
              <a:rPr lang="en-GB" b="1" dirty="0"/>
              <a:t> accelerated gradient descent (NAG) </a:t>
            </a:r>
            <a:r>
              <a:rPr lang="en-GB" dirty="0"/>
              <a:t>is a variant of momentum gradient descent that can help accelerate convergence and improve the optimization of deep learning models.</a:t>
            </a:r>
          </a:p>
          <a:p>
            <a:pPr marL="0" indent="0">
              <a:buNone/>
            </a:pPr>
            <a:r>
              <a:rPr lang="en-GB" dirty="0"/>
              <a:t>It does this by incorporating the concept of momentum, although </a:t>
            </a:r>
            <a:r>
              <a:rPr lang="en-GB" b="1" dirty="0"/>
              <a:t>in a slightly different way </a:t>
            </a:r>
            <a:r>
              <a:rPr lang="en-GB" dirty="0"/>
              <a:t>than before.</a:t>
            </a:r>
          </a:p>
          <a:p>
            <a:pPr marL="0" indent="0">
              <a:buNone/>
            </a:pPr>
            <a:r>
              <a:rPr lang="en-GB" dirty="0"/>
              <a:t>This could help the optimization algorithm to continue moving in the same direction even if the gradients change, but with </a:t>
            </a:r>
            <a:r>
              <a:rPr lang="en-GB" b="1" dirty="0"/>
              <a:t>less oscillations than observed with the previous momentum.</a:t>
            </a:r>
            <a:endParaRPr lang="en-GB" dirty="0"/>
          </a:p>
          <a:p>
            <a:pPr marL="0" indent="0">
              <a:buNone/>
            </a:pPr>
            <a:r>
              <a:rPr lang="en-SG" b="1" dirty="0"/>
              <a:t>In my opinion, this is neither better or worse, than the previous formula, just different </a:t>
            </a:r>
            <a:r>
              <a:rPr lang="en-GB" b="1" dirty="0"/>
              <a:t>(have I mentioned the NFL theorem yet?)</a:t>
            </a:r>
            <a:r>
              <a:rPr lang="en-SG" b="1" dirty="0"/>
              <a:t>.</a:t>
            </a:r>
          </a:p>
        </p:txBody>
      </p:sp>
    </p:spTree>
    <p:extLst>
      <p:ext uri="{BB962C8B-B14F-4D97-AF65-F5344CB8AC3E}">
        <p14:creationId xmlns:p14="http://schemas.microsoft.com/office/powerpoint/2010/main" val="3379410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79242-6832-7632-6E7B-F88574E9CDBE}"/>
              </a:ext>
            </a:extLst>
          </p:cNvPr>
          <p:cNvSpPr>
            <a:spLocks noGrp="1"/>
          </p:cNvSpPr>
          <p:nvPr>
            <p:ph type="title"/>
          </p:nvPr>
        </p:nvSpPr>
        <p:spPr/>
        <p:txBody>
          <a:bodyPr/>
          <a:lstStyle/>
          <a:p>
            <a:r>
              <a:rPr lang="en-GB" dirty="0"/>
              <a:t>A different momentum GD</a:t>
            </a:r>
            <a:endParaRPr lang="en-SG" dirty="0"/>
          </a:p>
        </p:txBody>
      </p:sp>
      <p:sp>
        <p:nvSpPr>
          <p:cNvPr id="4" name="Content Placeholder 3">
            <a:extLst>
              <a:ext uri="{FF2B5EF4-FFF2-40B4-BE49-F238E27FC236}">
                <a16:creationId xmlns:a16="http://schemas.microsoft.com/office/drawing/2014/main" id="{5CBF58AE-93BF-E791-70EA-A49B9A2BBBAF}"/>
              </a:ext>
            </a:extLst>
          </p:cNvPr>
          <p:cNvSpPr>
            <a:spLocks noGrp="1"/>
          </p:cNvSpPr>
          <p:nvPr>
            <p:ph idx="1"/>
          </p:nvPr>
        </p:nvSpPr>
        <p:spPr>
          <a:xfrm>
            <a:off x="838200" y="1825624"/>
            <a:ext cx="10515600" cy="5032375"/>
          </a:xfrm>
        </p:spPr>
        <p:txBody>
          <a:bodyPr>
            <a:normAutofit/>
          </a:bodyPr>
          <a:lstStyle/>
          <a:p>
            <a:pPr marL="0" indent="0">
              <a:buNone/>
            </a:pPr>
            <a:r>
              <a:rPr lang="en-GB" b="1" dirty="0"/>
              <a:t>Definition (Gradient Descent with </a:t>
            </a:r>
            <a:r>
              <a:rPr lang="en-GB" b="1" dirty="0">
                <a:solidFill>
                  <a:srgbClr val="00B050"/>
                </a:solidFill>
              </a:rPr>
              <a:t>Nesterov</a:t>
            </a:r>
            <a:r>
              <a:rPr lang="en-GB" b="1" dirty="0"/>
              <a:t> </a:t>
            </a:r>
            <a:r>
              <a:rPr lang="en-GB" b="1" dirty="0">
                <a:solidFill>
                  <a:srgbClr val="00B050"/>
                </a:solidFill>
              </a:rPr>
              <a:t>Momentum</a:t>
            </a:r>
            <a:r>
              <a:rPr lang="en-GB" b="1" dirty="0"/>
              <a:t>):</a:t>
            </a:r>
          </a:p>
          <a:p>
            <a:pPr marL="0" indent="0">
              <a:buNone/>
            </a:pPr>
            <a:r>
              <a:rPr lang="en-GB" b="1" dirty="0">
                <a:solidFill>
                  <a:srgbClr val="00B050"/>
                </a:solidFill>
              </a:rPr>
              <a:t>Nesterov</a:t>
            </a:r>
            <a:r>
              <a:rPr lang="en-GB" b="1" dirty="0"/>
              <a:t> accelerated gradient descent (NAG) </a:t>
            </a:r>
            <a:r>
              <a:rPr lang="en-GB" dirty="0"/>
              <a:t>is a variant of momentum gradient descent that can help accelerate convergence and improve the optimization of deep learning models.</a:t>
            </a:r>
          </a:p>
        </p:txBody>
      </p:sp>
      <p:pic>
        <p:nvPicPr>
          <p:cNvPr id="5" name="Picture 4">
            <a:extLst>
              <a:ext uri="{FF2B5EF4-FFF2-40B4-BE49-F238E27FC236}">
                <a16:creationId xmlns:a16="http://schemas.microsoft.com/office/drawing/2014/main" id="{18D7D9CA-1C08-64B7-C35F-33451A3CC769}"/>
              </a:ext>
            </a:extLst>
          </p:cNvPr>
          <p:cNvPicPr>
            <a:picLocks noChangeAspect="1"/>
          </p:cNvPicPr>
          <p:nvPr/>
        </p:nvPicPr>
        <p:blipFill>
          <a:blip r:embed="rId2"/>
          <a:stretch>
            <a:fillRect/>
          </a:stretch>
        </p:blipFill>
        <p:spPr>
          <a:xfrm>
            <a:off x="2492321" y="3700598"/>
            <a:ext cx="7207357" cy="3157402"/>
          </a:xfrm>
          <a:prstGeom prst="rect">
            <a:avLst/>
          </a:prstGeom>
        </p:spPr>
      </p:pic>
    </p:spTree>
    <p:extLst>
      <p:ext uri="{BB962C8B-B14F-4D97-AF65-F5344CB8AC3E}">
        <p14:creationId xmlns:p14="http://schemas.microsoft.com/office/powerpoint/2010/main" val="38936614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79242-6832-7632-6E7B-F88574E9CDBE}"/>
              </a:ext>
            </a:extLst>
          </p:cNvPr>
          <p:cNvSpPr>
            <a:spLocks noGrp="1"/>
          </p:cNvSpPr>
          <p:nvPr>
            <p:ph type="title"/>
          </p:nvPr>
        </p:nvSpPr>
        <p:spPr/>
        <p:txBody>
          <a:bodyPr/>
          <a:lstStyle/>
          <a:p>
            <a:r>
              <a:rPr lang="en-GB" dirty="0"/>
              <a:t>Comparing both momentum GD</a:t>
            </a:r>
            <a:endParaRPr lang="en-SG" dirty="0"/>
          </a:p>
        </p:txBody>
      </p:sp>
      <p:sp>
        <p:nvSpPr>
          <p:cNvPr id="4" name="Content Placeholder 3">
            <a:extLst>
              <a:ext uri="{FF2B5EF4-FFF2-40B4-BE49-F238E27FC236}">
                <a16:creationId xmlns:a16="http://schemas.microsoft.com/office/drawing/2014/main" id="{5CBF58AE-93BF-E791-70EA-A49B9A2BBBAF}"/>
              </a:ext>
            </a:extLst>
          </p:cNvPr>
          <p:cNvSpPr>
            <a:spLocks noGrp="1"/>
          </p:cNvSpPr>
          <p:nvPr>
            <p:ph sz="half" idx="1"/>
          </p:nvPr>
        </p:nvSpPr>
        <p:spPr/>
        <p:txBody>
          <a:bodyPr>
            <a:normAutofit/>
          </a:bodyPr>
          <a:lstStyle/>
          <a:p>
            <a:pPr marL="0" indent="0">
              <a:buNone/>
            </a:pPr>
            <a:r>
              <a:rPr lang="en-GB" b="1" dirty="0"/>
              <a:t>Gradient Descent with Added </a:t>
            </a:r>
            <a:r>
              <a:rPr lang="en-GB" b="1" dirty="0">
                <a:solidFill>
                  <a:srgbClr val="00B050"/>
                </a:solidFill>
              </a:rPr>
              <a:t>Momentum</a:t>
            </a:r>
            <a:endParaRPr lang="en-GB" dirty="0"/>
          </a:p>
        </p:txBody>
      </p:sp>
      <p:sp>
        <p:nvSpPr>
          <p:cNvPr id="3" name="Content Placeholder 2">
            <a:extLst>
              <a:ext uri="{FF2B5EF4-FFF2-40B4-BE49-F238E27FC236}">
                <a16:creationId xmlns:a16="http://schemas.microsoft.com/office/drawing/2014/main" id="{268290D6-2E70-151B-3D14-A8F9B50EA323}"/>
              </a:ext>
            </a:extLst>
          </p:cNvPr>
          <p:cNvSpPr>
            <a:spLocks noGrp="1"/>
          </p:cNvSpPr>
          <p:nvPr>
            <p:ph sz="half" idx="2"/>
          </p:nvPr>
        </p:nvSpPr>
        <p:spPr/>
        <p:txBody>
          <a:bodyPr/>
          <a:lstStyle/>
          <a:p>
            <a:pPr marL="0" indent="0">
              <a:buNone/>
            </a:pPr>
            <a:r>
              <a:rPr lang="en-GB" b="1" dirty="0">
                <a:solidFill>
                  <a:srgbClr val="00B050"/>
                </a:solidFill>
              </a:rPr>
              <a:t>Nesterov</a:t>
            </a:r>
            <a:r>
              <a:rPr lang="en-GB" b="1" dirty="0"/>
              <a:t> accelerated gradient descent (NAG)</a:t>
            </a:r>
            <a:endParaRPr lang="en-SG" dirty="0"/>
          </a:p>
        </p:txBody>
      </p:sp>
      <p:pic>
        <p:nvPicPr>
          <p:cNvPr id="6" name="Picture 5">
            <a:extLst>
              <a:ext uri="{FF2B5EF4-FFF2-40B4-BE49-F238E27FC236}">
                <a16:creationId xmlns:a16="http://schemas.microsoft.com/office/drawing/2014/main" id="{00DF8BBC-A4AA-8DBA-285B-06D0760BF486}"/>
              </a:ext>
            </a:extLst>
          </p:cNvPr>
          <p:cNvPicPr>
            <a:picLocks noChangeAspect="1"/>
          </p:cNvPicPr>
          <p:nvPr/>
        </p:nvPicPr>
        <p:blipFill>
          <a:blip r:embed="rId2"/>
          <a:stretch>
            <a:fillRect/>
          </a:stretch>
        </p:blipFill>
        <p:spPr>
          <a:xfrm>
            <a:off x="151000" y="2763627"/>
            <a:ext cx="5868800" cy="4033751"/>
          </a:xfrm>
          <a:prstGeom prst="rect">
            <a:avLst/>
          </a:prstGeom>
        </p:spPr>
      </p:pic>
      <p:pic>
        <p:nvPicPr>
          <p:cNvPr id="8" name="Picture 7">
            <a:extLst>
              <a:ext uri="{FF2B5EF4-FFF2-40B4-BE49-F238E27FC236}">
                <a16:creationId xmlns:a16="http://schemas.microsoft.com/office/drawing/2014/main" id="{9F14A4DA-618B-AFA0-DE72-7C46235E94AD}"/>
              </a:ext>
            </a:extLst>
          </p:cNvPr>
          <p:cNvPicPr>
            <a:picLocks noChangeAspect="1"/>
          </p:cNvPicPr>
          <p:nvPr/>
        </p:nvPicPr>
        <p:blipFill>
          <a:blip r:embed="rId3"/>
          <a:stretch>
            <a:fillRect/>
          </a:stretch>
        </p:blipFill>
        <p:spPr>
          <a:xfrm>
            <a:off x="6276237" y="2783340"/>
            <a:ext cx="5776160" cy="4014037"/>
          </a:xfrm>
          <a:prstGeom prst="rect">
            <a:avLst/>
          </a:prstGeom>
        </p:spPr>
      </p:pic>
    </p:spTree>
    <p:extLst>
      <p:ext uri="{BB962C8B-B14F-4D97-AF65-F5344CB8AC3E}">
        <p14:creationId xmlns:p14="http://schemas.microsoft.com/office/powerpoint/2010/main" val="1820192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5C016-C58E-6163-BBBB-E97C946A2A71}"/>
              </a:ext>
            </a:extLst>
          </p:cNvPr>
          <p:cNvSpPr>
            <a:spLocks noGrp="1"/>
          </p:cNvSpPr>
          <p:nvPr>
            <p:ph type="title"/>
          </p:nvPr>
        </p:nvSpPr>
        <p:spPr/>
        <p:txBody>
          <a:bodyPr/>
          <a:lstStyle/>
          <a:p>
            <a:r>
              <a:rPr lang="en-GB" dirty="0"/>
              <a:t>Adding a decay to hyperparameters</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E6B4DA08-1C2E-00A3-E9D2-E8BC11BD6A19}"/>
                  </a:ext>
                </a:extLst>
              </p:cNvPr>
              <p:cNvSpPr>
                <a:spLocks noGrp="1"/>
              </p:cNvSpPr>
              <p:nvPr>
                <p:ph idx="1"/>
              </p:nvPr>
            </p:nvSpPr>
            <p:spPr>
              <a:xfrm>
                <a:off x="838200" y="1825624"/>
                <a:ext cx="10515600" cy="5032375"/>
              </a:xfrm>
            </p:spPr>
            <p:txBody>
              <a:bodyPr>
                <a:normAutofit fontScale="92500"/>
              </a:bodyPr>
              <a:lstStyle/>
              <a:p>
                <a:pPr marL="0" indent="0">
                  <a:buNone/>
                </a:pPr>
                <a:r>
                  <a:rPr lang="en-GB" b="1" dirty="0"/>
                  <a:t>Definition (</a:t>
                </a:r>
                <a:r>
                  <a:rPr lang="en-GB" b="1" dirty="0">
                    <a:solidFill>
                      <a:srgbClr val="00B050"/>
                    </a:solidFill>
                  </a:rPr>
                  <a:t>learning</a:t>
                </a:r>
                <a:r>
                  <a:rPr lang="en-GB" b="1" dirty="0"/>
                  <a:t> </a:t>
                </a:r>
                <a:r>
                  <a:rPr lang="en-GB" b="1" dirty="0">
                    <a:solidFill>
                      <a:srgbClr val="00B050"/>
                    </a:solidFill>
                  </a:rPr>
                  <a:t>rate</a:t>
                </a:r>
                <a:r>
                  <a:rPr lang="en-GB" b="1" dirty="0"/>
                  <a:t> </a:t>
                </a:r>
                <a:r>
                  <a:rPr lang="en-GB" b="1" dirty="0">
                    <a:solidFill>
                      <a:srgbClr val="00B050"/>
                    </a:solidFill>
                  </a:rPr>
                  <a:t>decay</a:t>
                </a:r>
                <a:r>
                  <a:rPr lang="en-GB" b="1" dirty="0"/>
                  <a:t>):</a:t>
                </a:r>
              </a:p>
              <a:p>
                <a:pPr marL="0" indent="0">
                  <a:buNone/>
                </a:pPr>
                <a:r>
                  <a:rPr lang="en-GB" b="1" dirty="0">
                    <a:solidFill>
                      <a:srgbClr val="00B050"/>
                    </a:solidFill>
                  </a:rPr>
                  <a:t>Learning rate decay </a:t>
                </a:r>
                <a:r>
                  <a:rPr lang="en-GB" dirty="0"/>
                  <a:t>is a technique used to </a:t>
                </a:r>
                <a:r>
                  <a:rPr lang="en-GB" b="1" dirty="0"/>
                  <a:t>gradually</a:t>
                </a:r>
                <a:r>
                  <a:rPr lang="en-GB" dirty="0"/>
                  <a:t> </a:t>
                </a:r>
                <a:r>
                  <a:rPr lang="en-GB" b="1" dirty="0"/>
                  <a:t>reduce</a:t>
                </a:r>
                <a:r>
                  <a:rPr lang="en-GB" dirty="0"/>
                  <a:t> </a:t>
                </a:r>
                <a:r>
                  <a:rPr lang="en-GB" b="1" dirty="0"/>
                  <a:t>the</a:t>
                </a:r>
                <a:r>
                  <a:rPr lang="en-GB" dirty="0"/>
                  <a:t> </a:t>
                </a:r>
                <a:r>
                  <a:rPr lang="en-GB" b="1" dirty="0"/>
                  <a:t>learning</a:t>
                </a:r>
                <a:r>
                  <a:rPr lang="en-GB" dirty="0"/>
                  <a:t> </a:t>
                </a:r>
                <a:r>
                  <a:rPr lang="en-GB" b="1" dirty="0"/>
                  <a:t>rate</a:t>
                </a:r>
                <a:r>
                  <a:rPr lang="en-GB" dirty="0"/>
                  <a:t> of gradient descent over iterations.</a:t>
                </a:r>
              </a:p>
              <a:p>
                <a:pPr marL="0" indent="0">
                  <a:buNone/>
                </a:pPr>
                <a:r>
                  <a:rPr lang="en-GB" dirty="0"/>
                  <a:t>The idea is to </a:t>
                </a:r>
                <a:r>
                  <a:rPr lang="en-GB" b="1" dirty="0"/>
                  <a:t>start with a relatively high learning rate, which can help the model to converge quickly in the early stages of training</a:t>
                </a:r>
                <a:r>
                  <a:rPr lang="en-GB" dirty="0"/>
                  <a:t>, and then </a:t>
                </a:r>
                <a:r>
                  <a:rPr lang="en-GB" b="1" dirty="0"/>
                  <a:t>gradually</a:t>
                </a:r>
                <a:r>
                  <a:rPr lang="en-GB" dirty="0"/>
                  <a:t> </a:t>
                </a:r>
                <a:r>
                  <a:rPr lang="en-GB" b="1" dirty="0"/>
                  <a:t>reduce</a:t>
                </a:r>
                <a:r>
                  <a:rPr lang="en-GB" dirty="0"/>
                  <a:t> </a:t>
                </a:r>
                <a:r>
                  <a:rPr lang="en-GB" b="1" dirty="0"/>
                  <a:t>the</a:t>
                </a:r>
                <a:r>
                  <a:rPr lang="en-GB" dirty="0"/>
                  <a:t> </a:t>
                </a:r>
                <a:r>
                  <a:rPr lang="en-GB" b="1" dirty="0"/>
                  <a:t>learning</a:t>
                </a:r>
                <a:r>
                  <a:rPr lang="en-GB" dirty="0"/>
                  <a:t> </a:t>
                </a:r>
                <a:r>
                  <a:rPr lang="en-GB" b="1" dirty="0"/>
                  <a:t>rate</a:t>
                </a:r>
                <a:r>
                  <a:rPr lang="en-GB" dirty="0"/>
                  <a:t> </a:t>
                </a:r>
                <a:r>
                  <a:rPr lang="en-GB" b="1" dirty="0"/>
                  <a:t>as</a:t>
                </a:r>
                <a:r>
                  <a:rPr lang="en-GB" dirty="0"/>
                  <a:t> </a:t>
                </a:r>
                <a:r>
                  <a:rPr lang="en-GB" b="1" dirty="0"/>
                  <a:t>training</a:t>
                </a:r>
                <a:r>
                  <a:rPr lang="en-GB" dirty="0"/>
                  <a:t> </a:t>
                </a:r>
                <a:r>
                  <a:rPr lang="en-GB" b="1" dirty="0"/>
                  <a:t>progresses</a:t>
                </a:r>
                <a:r>
                  <a:rPr lang="en-GB" dirty="0"/>
                  <a:t>.</a:t>
                </a:r>
              </a:p>
              <a:p>
                <a:pPr marL="0" indent="0">
                  <a:buNone/>
                </a:pPr>
                <a:r>
                  <a:rPr lang="en-GB" dirty="0"/>
                  <a:t>This can help the model to continue learning and improving even as it gets closer to a good solution, and can also help to prevent overfitting by preventing the model from making overly large updates to its parameters.</a:t>
                </a:r>
              </a:p>
              <a:p>
                <a:pPr marL="0" indent="0">
                  <a:buNone/>
                </a:pPr>
                <a:r>
                  <a:rPr lang="en-GB" dirty="0"/>
                  <a:t>There are </a:t>
                </a:r>
                <a:r>
                  <a:rPr lang="en-GB" b="1" dirty="0"/>
                  <a:t>several ways to implement learning rate decay</a:t>
                </a:r>
                <a:r>
                  <a:rPr lang="en-GB" dirty="0"/>
                  <a:t>, for instance by reducing the learning rate by a fixed amount at regular intervals, updating the learning rate as </a:t>
                </a:r>
                <a14:m>
                  <m:oMath xmlns:m="http://schemas.openxmlformats.org/officeDocument/2006/math">
                    <m:r>
                      <a:rPr lang="en-GB" i="1" dirty="0" smtClean="0">
                        <a:latin typeface="Cambria Math" panose="02040503050406030204" pitchFamily="18" charset="0"/>
                      </a:rPr>
                      <m:t>𝛼</m:t>
                    </m:r>
                    <m:r>
                      <a:rPr lang="en-GB" i="1" dirty="0" smtClean="0">
                        <a:latin typeface="Cambria Math" panose="02040503050406030204" pitchFamily="18" charset="0"/>
                      </a:rPr>
                      <m:t>← 0.99</m:t>
                    </m:r>
                    <m:r>
                      <a:rPr lang="en-GB" i="1" dirty="0" smtClean="0">
                        <a:latin typeface="Cambria Math" panose="02040503050406030204" pitchFamily="18" charset="0"/>
                      </a:rPr>
                      <m:t>𝛼</m:t>
                    </m:r>
                  </m:oMath>
                </a14:m>
                <a:r>
                  <a:rPr lang="en-SG" dirty="0"/>
                  <a:t>, every </a:t>
                </a:r>
                <a14:m>
                  <m:oMath xmlns:m="http://schemas.openxmlformats.org/officeDocument/2006/math">
                    <m:r>
                      <a:rPr lang="en-GB" b="0" i="1" dirty="0" smtClean="0">
                        <a:latin typeface="Cambria Math" panose="02040503050406030204" pitchFamily="18" charset="0"/>
                      </a:rPr>
                      <m:t>𝑁</m:t>
                    </m:r>
                  </m:oMath>
                </a14:m>
                <a:r>
                  <a:rPr lang="en-SG" dirty="0"/>
                  <a:t> iterations.</a:t>
                </a:r>
              </a:p>
            </p:txBody>
          </p:sp>
        </mc:Choice>
        <mc:Fallback xmlns="">
          <p:sp>
            <p:nvSpPr>
              <p:cNvPr id="5" name="Content Placeholder 4">
                <a:extLst>
                  <a:ext uri="{FF2B5EF4-FFF2-40B4-BE49-F238E27FC236}">
                    <a16:creationId xmlns:a16="http://schemas.microsoft.com/office/drawing/2014/main" id="{E6B4DA08-1C2E-00A3-E9D2-E8BC11BD6A1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816" b="-121"/>
                </a:stretch>
              </a:blipFill>
            </p:spPr>
            <p:txBody>
              <a:bodyPr/>
              <a:lstStyle/>
              <a:p>
                <a:r>
                  <a:rPr lang="en-SG">
                    <a:noFill/>
                  </a:rPr>
                  <a:t> </a:t>
                </a:r>
              </a:p>
            </p:txBody>
          </p:sp>
        </mc:Fallback>
      </mc:AlternateContent>
    </p:spTree>
    <p:extLst>
      <p:ext uri="{BB962C8B-B14F-4D97-AF65-F5344CB8AC3E}">
        <p14:creationId xmlns:p14="http://schemas.microsoft.com/office/powerpoint/2010/main" val="35106092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5C016-C58E-6163-BBBB-E97C946A2A71}"/>
              </a:ext>
            </a:extLst>
          </p:cNvPr>
          <p:cNvSpPr>
            <a:spLocks noGrp="1"/>
          </p:cNvSpPr>
          <p:nvPr>
            <p:ph type="title"/>
          </p:nvPr>
        </p:nvSpPr>
        <p:spPr/>
        <p:txBody>
          <a:bodyPr/>
          <a:lstStyle/>
          <a:p>
            <a:r>
              <a:rPr lang="en-GB" dirty="0"/>
              <a:t>Adding a decay to hyperparameters</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E6B4DA08-1C2E-00A3-E9D2-E8BC11BD6A19}"/>
                  </a:ext>
                </a:extLst>
              </p:cNvPr>
              <p:cNvSpPr>
                <a:spLocks noGrp="1"/>
              </p:cNvSpPr>
              <p:nvPr>
                <p:ph idx="1"/>
              </p:nvPr>
            </p:nvSpPr>
            <p:spPr>
              <a:xfrm>
                <a:off x="838200" y="1825624"/>
                <a:ext cx="10515600" cy="5032375"/>
              </a:xfrm>
            </p:spPr>
            <p:txBody>
              <a:bodyPr>
                <a:normAutofit/>
              </a:bodyPr>
              <a:lstStyle/>
              <a:p>
                <a:pPr marL="0" indent="0">
                  <a:buNone/>
                </a:pPr>
                <a:r>
                  <a:rPr lang="en-GB" dirty="0"/>
                  <a:t>A possible implementation of gradient descent with learning rate decay is shown below.</a:t>
                </a:r>
              </a:p>
              <a:p>
                <a:pPr marL="0" indent="0">
                  <a:buNone/>
                </a:pPr>
                <a:r>
                  <a:rPr lang="en-GB" dirty="0"/>
                  <a:t>Notice how, on every iteration, the learning rate is updated and decayed as </a:t>
                </a:r>
                <a14:m>
                  <m:oMath xmlns:m="http://schemas.openxmlformats.org/officeDocument/2006/math">
                    <m:r>
                      <a:rPr lang="en-GB" i="1" dirty="0" smtClean="0">
                        <a:latin typeface="Cambria Math" panose="02040503050406030204" pitchFamily="18" charset="0"/>
                      </a:rPr>
                      <m:t>𝛼</m:t>
                    </m:r>
                    <m:r>
                      <a:rPr lang="en-GB" i="1" dirty="0" smtClean="0">
                        <a:latin typeface="Cambria Math" panose="02040503050406030204" pitchFamily="18" charset="0"/>
                      </a:rPr>
                      <m:t>←</m:t>
                    </m:r>
                    <m:r>
                      <a:rPr lang="en-GB" b="0" i="1" dirty="0" smtClean="0">
                        <a:latin typeface="Cambria Math" panose="02040503050406030204" pitchFamily="18" charset="0"/>
                      </a:rPr>
                      <m:t>𝐾</m:t>
                    </m:r>
                    <m:r>
                      <a:rPr lang="en-GB" i="1" dirty="0" smtClean="0">
                        <a:latin typeface="Cambria Math" panose="02040503050406030204" pitchFamily="18" charset="0"/>
                      </a:rPr>
                      <m:t>𝛼</m:t>
                    </m:r>
                  </m:oMath>
                </a14:m>
                <a:r>
                  <a:rPr lang="en-SG" dirty="0"/>
                  <a:t>, with </a:t>
                </a:r>
                <a14:m>
                  <m:oMath xmlns:m="http://schemas.openxmlformats.org/officeDocument/2006/math">
                    <m:r>
                      <a:rPr lang="en-SG" i="1" dirty="0" smtClean="0">
                        <a:latin typeface="Cambria Math" panose="02040503050406030204" pitchFamily="18" charset="0"/>
                      </a:rPr>
                      <m:t>𝐾</m:t>
                    </m:r>
                  </m:oMath>
                </a14:m>
                <a:r>
                  <a:rPr lang="en-SG" dirty="0"/>
                  <a:t> a decay factor between 0 and 1.</a:t>
                </a:r>
              </a:p>
            </p:txBody>
          </p:sp>
        </mc:Choice>
        <mc:Fallback xmlns="">
          <p:sp>
            <p:nvSpPr>
              <p:cNvPr id="5" name="Content Placeholder 4">
                <a:extLst>
                  <a:ext uri="{FF2B5EF4-FFF2-40B4-BE49-F238E27FC236}">
                    <a16:creationId xmlns:a16="http://schemas.microsoft.com/office/drawing/2014/main" id="{E6B4DA08-1C2E-00A3-E9D2-E8BC11BD6A1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391"/>
                </a:stretch>
              </a:blipFill>
            </p:spPr>
            <p:txBody>
              <a:bodyPr/>
              <a:lstStyle/>
              <a:p>
                <a:r>
                  <a:rPr lang="en-SG">
                    <a:noFill/>
                  </a:rPr>
                  <a:t> </a:t>
                </a:r>
              </a:p>
            </p:txBody>
          </p:sp>
        </mc:Fallback>
      </mc:AlternateContent>
      <p:pic>
        <p:nvPicPr>
          <p:cNvPr id="4" name="Picture 3">
            <a:extLst>
              <a:ext uri="{FF2B5EF4-FFF2-40B4-BE49-F238E27FC236}">
                <a16:creationId xmlns:a16="http://schemas.microsoft.com/office/drawing/2014/main" id="{2CDE4F6D-59B3-E609-08E4-EE107BAA2E5B}"/>
              </a:ext>
            </a:extLst>
          </p:cNvPr>
          <p:cNvPicPr>
            <a:picLocks noChangeAspect="1"/>
          </p:cNvPicPr>
          <p:nvPr/>
        </p:nvPicPr>
        <p:blipFill>
          <a:blip r:embed="rId3"/>
          <a:stretch>
            <a:fillRect/>
          </a:stretch>
        </p:blipFill>
        <p:spPr>
          <a:xfrm>
            <a:off x="838200" y="3890561"/>
            <a:ext cx="10504984" cy="2967439"/>
          </a:xfrm>
          <a:prstGeom prst="rect">
            <a:avLst/>
          </a:prstGeom>
        </p:spPr>
      </p:pic>
    </p:spTree>
    <p:extLst>
      <p:ext uri="{BB962C8B-B14F-4D97-AF65-F5344CB8AC3E}">
        <p14:creationId xmlns:p14="http://schemas.microsoft.com/office/powerpoint/2010/main" val="34775227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5C016-C58E-6163-BBBB-E97C946A2A71}"/>
              </a:ext>
            </a:extLst>
          </p:cNvPr>
          <p:cNvSpPr>
            <a:spLocks noGrp="1"/>
          </p:cNvSpPr>
          <p:nvPr>
            <p:ph type="title"/>
          </p:nvPr>
        </p:nvSpPr>
        <p:spPr/>
        <p:txBody>
          <a:bodyPr/>
          <a:lstStyle/>
          <a:p>
            <a:r>
              <a:rPr lang="en-GB" dirty="0"/>
              <a:t>Adding a decay to hyperparameters</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E6B4DA08-1C2E-00A3-E9D2-E8BC11BD6A19}"/>
                  </a:ext>
                </a:extLst>
              </p:cNvPr>
              <p:cNvSpPr>
                <a:spLocks noGrp="1"/>
              </p:cNvSpPr>
              <p:nvPr>
                <p:ph sz="half" idx="1"/>
              </p:nvPr>
            </p:nvSpPr>
            <p:spPr>
              <a:xfrm>
                <a:off x="838200" y="1825624"/>
                <a:ext cx="4992077" cy="5032375"/>
              </a:xfrm>
            </p:spPr>
            <p:txBody>
              <a:bodyPr>
                <a:normAutofit/>
              </a:bodyPr>
              <a:lstStyle/>
              <a:p>
                <a:pPr marL="0" indent="0">
                  <a:buNone/>
                </a:pPr>
                <a:r>
                  <a:rPr lang="en-GB" dirty="0"/>
                  <a:t>As before, the learning rate decay parameter </a:t>
                </a:r>
                <a14:m>
                  <m:oMath xmlns:m="http://schemas.openxmlformats.org/officeDocument/2006/math">
                    <m:r>
                      <a:rPr lang="en-GB" i="1" dirty="0" smtClean="0">
                        <a:latin typeface="Cambria Math" panose="02040503050406030204" pitchFamily="18" charset="0"/>
                      </a:rPr>
                      <m:t>𝐾</m:t>
                    </m:r>
                  </m:oMath>
                </a14:m>
                <a:r>
                  <a:rPr lang="en-SG" dirty="0"/>
                  <a:t> is a hyperparameter that requires to be adjusted carefully:</a:t>
                </a:r>
              </a:p>
              <a:p>
                <a:r>
                  <a:rPr lang="en-SG" dirty="0"/>
                  <a:t>a high decay might help not overshoot a minimum,</a:t>
                </a:r>
              </a:p>
              <a:p>
                <a:r>
                  <a:rPr lang="en-SG" dirty="0"/>
                  <a:t>but decaying too fast might make </a:t>
                </a:r>
                <a14:m>
                  <m:oMath xmlns:m="http://schemas.openxmlformats.org/officeDocument/2006/math">
                    <m:r>
                      <a:rPr lang="en-GB" b="0" i="1" smtClean="0">
                        <a:latin typeface="Cambria Math" panose="02040503050406030204" pitchFamily="18" charset="0"/>
                      </a:rPr>
                      <m:t>𝛼</m:t>
                    </m:r>
                  </m:oMath>
                </a14:m>
                <a:r>
                  <a:rPr lang="en-SG" dirty="0"/>
                  <a:t> go to 0 too soon, leading to a wrong convergence point.</a:t>
                </a:r>
              </a:p>
              <a:p>
                <a:pPr marL="0" indent="0">
                  <a:buNone/>
                </a:pPr>
                <a:endParaRPr lang="en-SG" dirty="0"/>
              </a:p>
            </p:txBody>
          </p:sp>
        </mc:Choice>
        <mc:Fallback xmlns="">
          <p:sp>
            <p:nvSpPr>
              <p:cNvPr id="5" name="Content Placeholder 4">
                <a:extLst>
                  <a:ext uri="{FF2B5EF4-FFF2-40B4-BE49-F238E27FC236}">
                    <a16:creationId xmlns:a16="http://schemas.microsoft.com/office/drawing/2014/main" id="{E6B4DA08-1C2E-00A3-E9D2-E8BC11BD6A19}"/>
                  </a:ext>
                </a:extLst>
              </p:cNvPr>
              <p:cNvSpPr>
                <a:spLocks noGrp="1" noRot="1" noChangeAspect="1" noMove="1" noResize="1" noEditPoints="1" noAdjustHandles="1" noChangeArrowheads="1" noChangeShapeType="1" noTextEdit="1"/>
              </p:cNvSpPr>
              <p:nvPr>
                <p:ph sz="half" idx="1"/>
              </p:nvPr>
            </p:nvSpPr>
            <p:spPr>
              <a:xfrm>
                <a:off x="838200" y="1825624"/>
                <a:ext cx="4992077" cy="5032375"/>
              </a:xfrm>
              <a:blipFill>
                <a:blip r:embed="rId2"/>
                <a:stretch>
                  <a:fillRect l="-2567" t="-1937" r="-1345"/>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92F992B1-A965-EEC7-C580-5FBF6AB3A4D6}"/>
              </a:ext>
            </a:extLst>
          </p:cNvPr>
          <p:cNvPicPr>
            <a:picLocks noChangeAspect="1"/>
          </p:cNvPicPr>
          <p:nvPr/>
        </p:nvPicPr>
        <p:blipFill>
          <a:blip r:embed="rId3"/>
          <a:stretch>
            <a:fillRect/>
          </a:stretch>
        </p:blipFill>
        <p:spPr>
          <a:xfrm>
            <a:off x="6096000" y="1907999"/>
            <a:ext cx="6056441" cy="4186589"/>
          </a:xfrm>
          <a:prstGeom prst="rect">
            <a:avLst/>
          </a:prstGeom>
        </p:spPr>
      </p:pic>
    </p:spTree>
    <p:extLst>
      <p:ext uri="{BB962C8B-B14F-4D97-AF65-F5344CB8AC3E}">
        <p14:creationId xmlns:p14="http://schemas.microsoft.com/office/powerpoint/2010/main" val="3039662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2)</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startAt="9"/>
            </a:pPr>
            <a:r>
              <a:rPr lang="en-US" dirty="0"/>
              <a:t>What are typical </a:t>
            </a:r>
            <a:r>
              <a:rPr lang="en-US" b="1" dirty="0"/>
              <a:t>examples</a:t>
            </a:r>
            <a:r>
              <a:rPr lang="en-US" dirty="0"/>
              <a:t> of </a:t>
            </a:r>
            <a:r>
              <a:rPr lang="en-US" b="1" dirty="0"/>
              <a:t>activation</a:t>
            </a:r>
            <a:r>
              <a:rPr lang="en-US" dirty="0"/>
              <a:t> </a:t>
            </a:r>
            <a:r>
              <a:rPr lang="en-US" b="1" dirty="0"/>
              <a:t>functions</a:t>
            </a:r>
            <a:r>
              <a:rPr lang="en-US" dirty="0"/>
              <a:t>? Which activations should I be using?</a:t>
            </a:r>
          </a:p>
          <a:p>
            <a:pPr marL="514350" indent="-514350">
              <a:buFont typeface="+mj-lt"/>
              <a:buAutoNum type="arabicPeriod" startAt="9"/>
            </a:pPr>
            <a:r>
              <a:rPr lang="en-US" dirty="0"/>
              <a:t>What are typical examples of </a:t>
            </a:r>
            <a:r>
              <a:rPr lang="en-US" b="1" dirty="0"/>
              <a:t>advanced</a:t>
            </a:r>
            <a:r>
              <a:rPr lang="en-US" dirty="0"/>
              <a:t> </a:t>
            </a:r>
            <a:r>
              <a:rPr lang="en-US" b="1" dirty="0"/>
              <a:t>optimizers</a:t>
            </a:r>
            <a:r>
              <a:rPr lang="en-US" dirty="0"/>
              <a:t>? (</a:t>
            </a:r>
            <a:r>
              <a:rPr lang="en-US" dirty="0" err="1"/>
              <a:t>Adagrad</a:t>
            </a:r>
            <a:r>
              <a:rPr lang="en-US" dirty="0"/>
              <a:t>, </a:t>
            </a:r>
            <a:r>
              <a:rPr lang="en-US" dirty="0" err="1"/>
              <a:t>RMSProp</a:t>
            </a:r>
            <a:r>
              <a:rPr lang="en-US" dirty="0"/>
              <a:t>, Adam, etc.).</a:t>
            </a:r>
          </a:p>
          <a:p>
            <a:pPr marL="514350" indent="-514350">
              <a:buFont typeface="+mj-lt"/>
              <a:buAutoNum type="arabicPeriod" startAt="9"/>
            </a:pPr>
            <a:r>
              <a:rPr lang="en-US" dirty="0"/>
              <a:t>How to </a:t>
            </a:r>
            <a:r>
              <a:rPr lang="en-US" b="1" dirty="0"/>
              <a:t>implement</a:t>
            </a:r>
            <a:r>
              <a:rPr lang="en-US" dirty="0"/>
              <a:t> said </a:t>
            </a:r>
            <a:r>
              <a:rPr lang="en-US" b="1" dirty="0"/>
              <a:t>optimizers</a:t>
            </a:r>
            <a:r>
              <a:rPr lang="en-US" dirty="0"/>
              <a:t> manually?</a:t>
            </a:r>
          </a:p>
          <a:p>
            <a:pPr marL="514350" indent="-514350">
              <a:buFont typeface="+mj-lt"/>
              <a:buAutoNum type="arabicPeriod" startAt="9"/>
            </a:pPr>
            <a:r>
              <a:rPr lang="en-US" dirty="0"/>
              <a:t>What is a </a:t>
            </a:r>
            <a:r>
              <a:rPr lang="en-US" b="1" dirty="0"/>
              <a:t>stochastic</a:t>
            </a:r>
            <a:r>
              <a:rPr lang="en-US" dirty="0"/>
              <a:t> </a:t>
            </a:r>
            <a:r>
              <a:rPr lang="en-US" b="1" dirty="0"/>
              <a:t>gradient</a:t>
            </a:r>
            <a:r>
              <a:rPr lang="en-US" dirty="0"/>
              <a:t> </a:t>
            </a:r>
            <a:r>
              <a:rPr lang="en-US" b="1" dirty="0"/>
              <a:t>descent</a:t>
            </a:r>
            <a:r>
              <a:rPr lang="en-US" dirty="0"/>
              <a:t> and what are its </a:t>
            </a:r>
            <a:r>
              <a:rPr lang="en-US" b="1" dirty="0"/>
              <a:t>benefits</a:t>
            </a:r>
            <a:r>
              <a:rPr lang="en-US" dirty="0"/>
              <a:t>?</a:t>
            </a:r>
          </a:p>
          <a:p>
            <a:pPr marL="514350" indent="-514350">
              <a:buFont typeface="+mj-lt"/>
              <a:buAutoNum type="arabicPeriod" startAt="9"/>
            </a:pPr>
            <a:r>
              <a:rPr lang="en-US" dirty="0"/>
              <a:t>How to implement the </a:t>
            </a:r>
            <a:r>
              <a:rPr lang="en-US" b="1" dirty="0"/>
              <a:t>stochastic</a:t>
            </a:r>
            <a:r>
              <a:rPr lang="en-US" dirty="0"/>
              <a:t> </a:t>
            </a:r>
            <a:r>
              <a:rPr lang="en-US" b="1" dirty="0"/>
              <a:t>gradient</a:t>
            </a:r>
            <a:r>
              <a:rPr lang="en-US" dirty="0"/>
              <a:t> </a:t>
            </a:r>
            <a:r>
              <a:rPr lang="en-US" b="1" dirty="0"/>
              <a:t>descent</a:t>
            </a:r>
            <a:r>
              <a:rPr lang="en-US" dirty="0"/>
              <a:t> manually?</a:t>
            </a:r>
          </a:p>
          <a:p>
            <a:pPr marL="514350" indent="-514350">
              <a:buFont typeface="+mj-lt"/>
              <a:buAutoNum type="arabicPeriod" startAt="9"/>
            </a:pPr>
            <a:r>
              <a:rPr lang="en-US" dirty="0"/>
              <a:t>What is a </a:t>
            </a:r>
            <a:r>
              <a:rPr lang="en-US" b="1" dirty="0"/>
              <a:t>mini-batch</a:t>
            </a:r>
            <a:r>
              <a:rPr lang="en-US" dirty="0"/>
              <a:t> </a:t>
            </a:r>
            <a:r>
              <a:rPr lang="en-US" b="1" dirty="0"/>
              <a:t>gradient</a:t>
            </a:r>
            <a:r>
              <a:rPr lang="en-US" dirty="0"/>
              <a:t> </a:t>
            </a:r>
            <a:r>
              <a:rPr lang="en-US" b="1" dirty="0"/>
              <a:t>descent</a:t>
            </a:r>
            <a:r>
              <a:rPr lang="en-US" dirty="0"/>
              <a:t> and what are its </a:t>
            </a:r>
            <a:r>
              <a:rPr lang="en-US" b="1" dirty="0"/>
              <a:t>benefits</a:t>
            </a:r>
            <a:r>
              <a:rPr lang="en-US" dirty="0"/>
              <a:t>?</a:t>
            </a:r>
          </a:p>
          <a:p>
            <a:pPr marL="514350" indent="-514350">
              <a:buFont typeface="+mj-lt"/>
              <a:buAutoNum type="arabicPeriod" startAt="9"/>
            </a:pPr>
            <a:r>
              <a:rPr lang="en-US" dirty="0"/>
              <a:t>How to implement the </a:t>
            </a:r>
            <a:r>
              <a:rPr lang="en-US" b="1" dirty="0"/>
              <a:t>mini-batch</a:t>
            </a:r>
            <a:r>
              <a:rPr lang="en-US" dirty="0"/>
              <a:t> </a:t>
            </a:r>
            <a:r>
              <a:rPr lang="en-US" b="1" dirty="0"/>
              <a:t>gradient</a:t>
            </a:r>
            <a:r>
              <a:rPr lang="en-US" dirty="0"/>
              <a:t> </a:t>
            </a:r>
            <a:r>
              <a:rPr lang="en-US" b="1" dirty="0"/>
              <a:t>descent</a:t>
            </a:r>
            <a:r>
              <a:rPr lang="en-US" dirty="0"/>
              <a:t> manually?</a:t>
            </a:r>
          </a:p>
          <a:p>
            <a:pPr marL="514350" indent="-514350">
              <a:buFont typeface="+mj-lt"/>
              <a:buAutoNum type="arabicPeriod" startAt="9"/>
            </a:pPr>
            <a:r>
              <a:rPr lang="en-US" dirty="0"/>
              <a:t>How to </a:t>
            </a:r>
            <a:r>
              <a:rPr lang="en-US" b="1" dirty="0"/>
              <a:t>combine</a:t>
            </a:r>
            <a:r>
              <a:rPr lang="en-US" dirty="0"/>
              <a:t> </a:t>
            </a:r>
            <a:r>
              <a:rPr lang="en-US" b="1" dirty="0"/>
              <a:t>all</a:t>
            </a:r>
            <a:r>
              <a:rPr lang="en-US" dirty="0"/>
              <a:t> </a:t>
            </a:r>
            <a:r>
              <a:rPr lang="en-US" b="1" dirty="0"/>
              <a:t>optimizers</a:t>
            </a:r>
            <a:r>
              <a:rPr lang="en-US" dirty="0"/>
              <a:t> </a:t>
            </a:r>
            <a:r>
              <a:rPr lang="en-US" b="1" dirty="0"/>
              <a:t>concepts</a:t>
            </a:r>
            <a:r>
              <a:rPr lang="en-US" dirty="0"/>
              <a:t> into a great optimizer?</a:t>
            </a:r>
          </a:p>
          <a:p>
            <a:pPr marL="514350" indent="-514350">
              <a:buFont typeface="+mj-lt"/>
              <a:buAutoNum type="arabicPeriod" startAt="9"/>
            </a:pPr>
            <a:endParaRPr lang="en-GB" dirty="0"/>
          </a:p>
        </p:txBody>
      </p:sp>
    </p:spTree>
    <p:extLst>
      <p:ext uri="{BB962C8B-B14F-4D97-AF65-F5344CB8AC3E}">
        <p14:creationId xmlns:p14="http://schemas.microsoft.com/office/powerpoint/2010/main" val="290403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5C016-C58E-6163-BBBB-E97C946A2A71}"/>
              </a:ext>
            </a:extLst>
          </p:cNvPr>
          <p:cNvSpPr>
            <a:spLocks noGrp="1"/>
          </p:cNvSpPr>
          <p:nvPr>
            <p:ph type="title"/>
          </p:nvPr>
        </p:nvSpPr>
        <p:spPr/>
        <p:txBody>
          <a:bodyPr/>
          <a:lstStyle/>
          <a:p>
            <a:r>
              <a:rPr lang="en-GB" dirty="0"/>
              <a:t>Adding a decay to hyperparameters</a:t>
            </a:r>
            <a:endParaRPr lang="en-SG" dirty="0"/>
          </a:p>
        </p:txBody>
      </p:sp>
      <p:sp>
        <p:nvSpPr>
          <p:cNvPr id="5" name="Content Placeholder 4">
            <a:extLst>
              <a:ext uri="{FF2B5EF4-FFF2-40B4-BE49-F238E27FC236}">
                <a16:creationId xmlns:a16="http://schemas.microsoft.com/office/drawing/2014/main" id="{E6B4DA08-1C2E-00A3-E9D2-E8BC11BD6A19}"/>
              </a:ext>
            </a:extLst>
          </p:cNvPr>
          <p:cNvSpPr>
            <a:spLocks noGrp="1"/>
          </p:cNvSpPr>
          <p:nvPr>
            <p:ph idx="1"/>
          </p:nvPr>
        </p:nvSpPr>
        <p:spPr/>
        <p:txBody>
          <a:bodyPr>
            <a:normAutofit/>
          </a:bodyPr>
          <a:lstStyle/>
          <a:p>
            <a:pPr marL="0" indent="0">
              <a:buNone/>
            </a:pPr>
            <a:r>
              <a:rPr lang="en-GB" dirty="0"/>
              <a:t>Different decay methods can be implemented, with different effects on the gradient descent algorithm: worth exploring.</a:t>
            </a:r>
            <a:endParaRPr lang="en-SG" dirty="0"/>
          </a:p>
        </p:txBody>
      </p:sp>
      <p:pic>
        <p:nvPicPr>
          <p:cNvPr id="8" name="Picture 7">
            <a:extLst>
              <a:ext uri="{FF2B5EF4-FFF2-40B4-BE49-F238E27FC236}">
                <a16:creationId xmlns:a16="http://schemas.microsoft.com/office/drawing/2014/main" id="{4A17E839-DD69-4588-DB4D-E739E5F5051B}"/>
              </a:ext>
            </a:extLst>
          </p:cNvPr>
          <p:cNvPicPr>
            <a:picLocks noChangeAspect="1"/>
          </p:cNvPicPr>
          <p:nvPr/>
        </p:nvPicPr>
        <p:blipFill>
          <a:blip r:embed="rId2"/>
          <a:stretch>
            <a:fillRect/>
          </a:stretch>
        </p:blipFill>
        <p:spPr>
          <a:xfrm>
            <a:off x="3228918" y="2911252"/>
            <a:ext cx="5734164" cy="3946748"/>
          </a:xfrm>
          <a:prstGeom prst="rect">
            <a:avLst/>
          </a:prstGeom>
        </p:spPr>
      </p:pic>
    </p:spTree>
    <p:extLst>
      <p:ext uri="{BB962C8B-B14F-4D97-AF65-F5344CB8AC3E}">
        <p14:creationId xmlns:p14="http://schemas.microsoft.com/office/powerpoint/2010/main" val="21850103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B4B41-A564-2B18-4150-A0D0E8E57A30}"/>
              </a:ext>
            </a:extLst>
          </p:cNvPr>
          <p:cNvSpPr>
            <a:spLocks noGrp="1"/>
          </p:cNvSpPr>
          <p:nvPr>
            <p:ph type="title"/>
          </p:nvPr>
        </p:nvSpPr>
        <p:spPr/>
        <p:txBody>
          <a:bodyPr/>
          <a:lstStyle/>
          <a:p>
            <a:r>
              <a:rPr lang="en-GB" dirty="0"/>
              <a:t>Gradient-based learning rate control</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621934-46F7-A751-6294-3A08B84E863E}"/>
                  </a:ext>
                </a:extLst>
              </p:cNvPr>
              <p:cNvSpPr>
                <a:spLocks noGrp="1"/>
              </p:cNvSpPr>
              <p:nvPr>
                <p:ph idx="1"/>
              </p:nvPr>
            </p:nvSpPr>
            <p:spPr>
              <a:xfrm>
                <a:off x="838200" y="1825624"/>
                <a:ext cx="10515600" cy="5032375"/>
              </a:xfrm>
            </p:spPr>
            <p:txBody>
              <a:bodyPr>
                <a:normAutofit fontScale="92500"/>
              </a:bodyPr>
              <a:lstStyle/>
              <a:p>
                <a:pPr marL="0" indent="0">
                  <a:buNone/>
                </a:pPr>
                <a:r>
                  <a:rPr lang="en-GB" b="1" dirty="0"/>
                  <a:t>Definition (</a:t>
                </a:r>
                <a:r>
                  <a:rPr lang="en-GB" b="1" dirty="0">
                    <a:solidFill>
                      <a:srgbClr val="00B050"/>
                    </a:solidFill>
                  </a:rPr>
                  <a:t>gradient-based learning rate control</a:t>
                </a:r>
                <a:r>
                  <a:rPr lang="en-GB" b="1" dirty="0"/>
                  <a:t>):</a:t>
                </a:r>
              </a:p>
              <a:p>
                <a:pPr marL="0" indent="0">
                  <a:buNone/>
                </a:pPr>
                <a:r>
                  <a:rPr lang="en-GB" dirty="0"/>
                  <a:t>Other options for </a:t>
                </a:r>
                <a:r>
                  <a:rPr lang="en-GB" b="1" dirty="0"/>
                  <a:t>controlling the learning rate </a:t>
                </a:r>
                <a:r>
                  <a:rPr lang="en-GB" dirty="0"/>
                  <a:t>suggest to </a:t>
                </a:r>
                <a:r>
                  <a:rPr lang="en-GB" b="1" dirty="0"/>
                  <a:t>use the value of the gradients to adjust the learning rate </a:t>
                </a:r>
                <a:r>
                  <a:rPr lang="en-GB" dirty="0"/>
                  <a:t>accordingly.</a:t>
                </a:r>
              </a:p>
              <a:p>
                <a:pPr marL="0" indent="0">
                  <a:buNone/>
                </a:pPr>
                <a:r>
                  <a:rPr lang="en-GB" dirty="0"/>
                  <a:t>Gradients are often used in learning rate formulas because they provide a measure of how much the parameters are changing with each update.</a:t>
                </a:r>
              </a:p>
              <a:p>
                <a:pPr marL="0" indent="0">
                  <a:buNone/>
                </a:pPr>
                <a:r>
                  <a:rPr lang="en-GB" dirty="0"/>
                  <a:t>The magnitude of the gradients give us an indication of how much "learning" is done at each step, and can be used to adjust the learning rate accordingly.</a:t>
                </a:r>
              </a:p>
              <a:p>
                <a:pPr marL="0" indent="0">
                  <a:buNone/>
                </a:pPr>
                <a:r>
                  <a:rPr lang="en-GB" dirty="0"/>
                  <a:t>In notebook 5, we implement a possible learning rate control mechanism, using the gradients and the learning rate factor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𝛼</m:t>
                        </m:r>
                      </m:e>
                      <m:sub>
                        <m:r>
                          <a:rPr lang="en-GB" i="1" dirty="0" err="1" smtClean="0">
                            <a:latin typeface="Cambria Math" panose="02040503050406030204" pitchFamily="18" charset="0"/>
                          </a:rPr>
                          <m:t>𝑐𝑓</m:t>
                        </m:r>
                      </m:sub>
                    </m:sSub>
                    <m:r>
                      <a:rPr lang="en-GB" i="1" dirty="0" smtClean="0">
                        <a:latin typeface="Cambria Math" panose="02040503050406030204" pitchFamily="18" charset="0"/>
                      </a:rPr>
                      <m:t>, </m:t>
                    </m:r>
                  </m:oMath>
                </a14:m>
                <a:r>
                  <a:rPr lang="en-GB" dirty="0"/>
                  <a:t>below.</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𝛼</m:t>
                      </m:r>
                      <m:r>
                        <a:rPr lang="en-GB"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1</m:t>
                          </m:r>
                        </m:num>
                        <m:den>
                          <m:r>
                            <a:rPr lang="en-GB" i="1" dirty="0">
                              <a:latin typeface="Cambria Math" panose="02040503050406030204" pitchFamily="18" charset="0"/>
                            </a:rPr>
                            <m:t>(1 +</m:t>
                          </m:r>
                          <m:sSub>
                            <m:sSubPr>
                              <m:ctrlPr>
                                <a:rPr lang="en-GB" i="1" dirty="0">
                                  <a:latin typeface="Cambria Math" panose="02040503050406030204" pitchFamily="18" charset="0"/>
                                </a:rPr>
                              </m:ctrlPr>
                            </m:sSubPr>
                            <m:e>
                              <m:r>
                                <a:rPr lang="en-GB" i="1" dirty="0">
                                  <a:latin typeface="Cambria Math" panose="02040503050406030204" pitchFamily="18" charset="0"/>
                                </a:rPr>
                                <m:t>𝛼</m:t>
                              </m:r>
                            </m:e>
                            <m:sub>
                              <m:r>
                                <a:rPr lang="en-GB" i="1" dirty="0" err="1">
                                  <a:latin typeface="Cambria Math" panose="02040503050406030204" pitchFamily="18" charset="0"/>
                                </a:rPr>
                                <m:t>𝑐𝑓</m:t>
                              </m:r>
                            </m:sub>
                          </m:sSub>
                          <m:r>
                            <a:rPr lang="en-GB" i="1" dirty="0">
                              <a:latin typeface="Cambria Math" panose="02040503050406030204" pitchFamily="18" charset="0"/>
                            </a:rPr>
                            <m:t> </m:t>
                          </m:r>
                          <m:rad>
                            <m:radPr>
                              <m:degHide m:val="on"/>
                              <m:ctrlPr>
                                <a:rPr lang="en-GB" i="1" dirty="0">
                                  <a:latin typeface="Cambria Math" panose="02040503050406030204" pitchFamily="18" charset="0"/>
                                </a:rPr>
                              </m:ctrlPr>
                            </m:radPr>
                            <m:deg/>
                            <m:e>
                              <m:d>
                                <m:dPr>
                                  <m:begChr m:val="|"/>
                                  <m:endChr m:val="|"/>
                                  <m:ctrlPr>
                                    <a:rPr lang="en-GB" i="1" dirty="0">
                                      <a:latin typeface="Cambria Math" panose="02040503050406030204" pitchFamily="18" charset="0"/>
                                    </a:rPr>
                                  </m:ctrlPr>
                                </m:dPr>
                                <m:e>
                                  <m:sSup>
                                    <m:sSupPr>
                                      <m:ctrlPr>
                                        <a:rPr lang="en-GB" i="1" dirty="0">
                                          <a:latin typeface="Cambria Math" panose="02040503050406030204" pitchFamily="18" charset="0"/>
                                        </a:rPr>
                                      </m:ctrlPr>
                                    </m:sSupPr>
                                    <m:e>
                                      <m:r>
                                        <a:rPr lang="en-GB" i="1" dirty="0">
                                          <a:latin typeface="Cambria Math" panose="02040503050406030204" pitchFamily="18" charset="0"/>
                                        </a:rPr>
                                        <m:t>𝑓</m:t>
                                      </m:r>
                                    </m:e>
                                    <m:sup>
                                      <m:r>
                                        <a:rPr lang="en-GB" i="1" dirty="0">
                                          <a:latin typeface="Cambria Math" panose="02040503050406030204" pitchFamily="18" charset="0"/>
                                        </a:rPr>
                                        <m:t>′</m:t>
                                      </m:r>
                                    </m:sup>
                                  </m:sSup>
                                  <m:d>
                                    <m:dPr>
                                      <m:ctrlPr>
                                        <a:rPr lang="en-GB" i="1" dirty="0">
                                          <a:latin typeface="Cambria Math" panose="02040503050406030204" pitchFamily="18" charset="0"/>
                                        </a:rPr>
                                      </m:ctrlPr>
                                    </m:dPr>
                                    <m:e>
                                      <m:r>
                                        <a:rPr lang="en-GB" i="1" dirty="0">
                                          <a:latin typeface="Cambria Math" panose="02040503050406030204" pitchFamily="18" charset="0"/>
                                        </a:rPr>
                                        <m:t>𝑥</m:t>
                                      </m:r>
                                    </m:e>
                                  </m:d>
                                </m:e>
                              </m:d>
                            </m:e>
                          </m:rad>
                          <m:r>
                            <a:rPr lang="en-GB" i="1" dirty="0">
                              <a:latin typeface="Cambria Math" panose="02040503050406030204" pitchFamily="18" charset="0"/>
                            </a:rPr>
                            <m:t>)</m:t>
                          </m:r>
                        </m:den>
                      </m:f>
                    </m:oMath>
                  </m:oMathPara>
                </a14:m>
                <a:endParaRPr lang="en-SG" dirty="0"/>
              </a:p>
            </p:txBody>
          </p:sp>
        </mc:Choice>
        <mc:Fallback xmlns="">
          <p:sp>
            <p:nvSpPr>
              <p:cNvPr id="3" name="Content Placeholder 2">
                <a:extLst>
                  <a:ext uri="{FF2B5EF4-FFF2-40B4-BE49-F238E27FC236}">
                    <a16:creationId xmlns:a16="http://schemas.microsoft.com/office/drawing/2014/main" id="{89621934-46F7-A751-6294-3A08B84E863E}"/>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816" r="-1101"/>
                </a:stretch>
              </a:blipFill>
            </p:spPr>
            <p:txBody>
              <a:bodyPr/>
              <a:lstStyle/>
              <a:p>
                <a:r>
                  <a:rPr lang="en-SG">
                    <a:noFill/>
                  </a:rPr>
                  <a:t> </a:t>
                </a:r>
              </a:p>
            </p:txBody>
          </p:sp>
        </mc:Fallback>
      </mc:AlternateContent>
    </p:spTree>
    <p:extLst>
      <p:ext uri="{BB962C8B-B14F-4D97-AF65-F5344CB8AC3E}">
        <p14:creationId xmlns:p14="http://schemas.microsoft.com/office/powerpoint/2010/main" val="10487341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B4B41-A564-2B18-4150-A0D0E8E57A30}"/>
              </a:ext>
            </a:extLst>
          </p:cNvPr>
          <p:cNvSpPr>
            <a:spLocks noGrp="1"/>
          </p:cNvSpPr>
          <p:nvPr>
            <p:ph type="title"/>
          </p:nvPr>
        </p:nvSpPr>
        <p:spPr/>
        <p:txBody>
          <a:bodyPr/>
          <a:lstStyle/>
          <a:p>
            <a:r>
              <a:rPr lang="en-GB" dirty="0"/>
              <a:t>Gradient-based learning rate control</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621934-46F7-A751-6294-3A08B84E863E}"/>
                  </a:ext>
                </a:extLst>
              </p:cNvPr>
              <p:cNvSpPr>
                <a:spLocks noGrp="1"/>
              </p:cNvSpPr>
              <p:nvPr>
                <p:ph idx="1"/>
              </p:nvPr>
            </p:nvSpPr>
            <p:spPr>
              <a:xfrm>
                <a:off x="838200" y="1825624"/>
                <a:ext cx="10515600" cy="5032375"/>
              </a:xfrm>
            </p:spPr>
            <p:txBody>
              <a:bodyPr>
                <a:normAutofit/>
              </a:bodyPr>
              <a:lstStyle/>
              <a:p>
                <a:pPr marL="0" indent="0">
                  <a:buNone/>
                </a:pPr>
                <a:r>
                  <a:rPr lang="en-GB" dirty="0"/>
                  <a:t>Gradient-based learning control scheme:</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𝛼</m:t>
                      </m:r>
                      <m:r>
                        <a:rPr lang="en-GB"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1</m:t>
                          </m:r>
                        </m:num>
                        <m:den>
                          <m:r>
                            <a:rPr lang="en-GB" i="1" dirty="0">
                              <a:latin typeface="Cambria Math" panose="02040503050406030204" pitchFamily="18" charset="0"/>
                            </a:rPr>
                            <m:t>(1 +</m:t>
                          </m:r>
                          <m:sSub>
                            <m:sSubPr>
                              <m:ctrlPr>
                                <a:rPr lang="en-GB" i="1" dirty="0">
                                  <a:latin typeface="Cambria Math" panose="02040503050406030204" pitchFamily="18" charset="0"/>
                                </a:rPr>
                              </m:ctrlPr>
                            </m:sSubPr>
                            <m:e>
                              <m:r>
                                <a:rPr lang="en-GB" i="1" dirty="0">
                                  <a:latin typeface="Cambria Math" panose="02040503050406030204" pitchFamily="18" charset="0"/>
                                </a:rPr>
                                <m:t>𝛼</m:t>
                              </m:r>
                            </m:e>
                            <m:sub>
                              <m:r>
                                <a:rPr lang="en-GB" i="1" dirty="0" err="1">
                                  <a:latin typeface="Cambria Math" panose="02040503050406030204" pitchFamily="18" charset="0"/>
                                </a:rPr>
                                <m:t>𝑐𝑓</m:t>
                              </m:r>
                            </m:sub>
                          </m:sSub>
                          <m:r>
                            <a:rPr lang="en-GB" i="1" dirty="0">
                              <a:latin typeface="Cambria Math" panose="02040503050406030204" pitchFamily="18" charset="0"/>
                            </a:rPr>
                            <m:t> </m:t>
                          </m:r>
                          <m:rad>
                            <m:radPr>
                              <m:degHide m:val="on"/>
                              <m:ctrlPr>
                                <a:rPr lang="en-GB" i="1" dirty="0">
                                  <a:latin typeface="Cambria Math" panose="02040503050406030204" pitchFamily="18" charset="0"/>
                                </a:rPr>
                              </m:ctrlPr>
                            </m:radPr>
                            <m:deg/>
                            <m:e>
                              <m:d>
                                <m:dPr>
                                  <m:begChr m:val="|"/>
                                  <m:endChr m:val="|"/>
                                  <m:ctrlPr>
                                    <a:rPr lang="en-GB" i="1" dirty="0">
                                      <a:latin typeface="Cambria Math" panose="02040503050406030204" pitchFamily="18" charset="0"/>
                                    </a:rPr>
                                  </m:ctrlPr>
                                </m:dPr>
                                <m:e>
                                  <m:sSup>
                                    <m:sSupPr>
                                      <m:ctrlPr>
                                        <a:rPr lang="en-GB" i="1" dirty="0">
                                          <a:latin typeface="Cambria Math" panose="02040503050406030204" pitchFamily="18" charset="0"/>
                                        </a:rPr>
                                      </m:ctrlPr>
                                    </m:sSupPr>
                                    <m:e>
                                      <m:r>
                                        <a:rPr lang="en-GB" i="1" dirty="0">
                                          <a:latin typeface="Cambria Math" panose="02040503050406030204" pitchFamily="18" charset="0"/>
                                        </a:rPr>
                                        <m:t>𝑓</m:t>
                                      </m:r>
                                    </m:e>
                                    <m:sup>
                                      <m:r>
                                        <a:rPr lang="en-GB" i="1" dirty="0">
                                          <a:latin typeface="Cambria Math" panose="02040503050406030204" pitchFamily="18" charset="0"/>
                                        </a:rPr>
                                        <m:t>′</m:t>
                                      </m:r>
                                    </m:sup>
                                  </m:sSup>
                                  <m:d>
                                    <m:dPr>
                                      <m:ctrlPr>
                                        <a:rPr lang="en-GB" i="1" dirty="0">
                                          <a:latin typeface="Cambria Math" panose="02040503050406030204" pitchFamily="18" charset="0"/>
                                        </a:rPr>
                                      </m:ctrlPr>
                                    </m:dPr>
                                    <m:e>
                                      <m:r>
                                        <a:rPr lang="en-GB" i="1" dirty="0">
                                          <a:latin typeface="Cambria Math" panose="02040503050406030204" pitchFamily="18" charset="0"/>
                                        </a:rPr>
                                        <m:t>𝑥</m:t>
                                      </m:r>
                                    </m:e>
                                  </m:d>
                                </m:e>
                              </m:d>
                            </m:e>
                          </m:rad>
                          <m:r>
                            <a:rPr lang="en-GB" i="1" dirty="0">
                              <a:latin typeface="Cambria Math" panose="02040503050406030204" pitchFamily="18" charset="0"/>
                            </a:rPr>
                            <m:t>)</m:t>
                          </m:r>
                        </m:den>
                      </m:f>
                    </m:oMath>
                  </m:oMathPara>
                </a14:m>
                <a:endParaRPr lang="en-SG" dirty="0"/>
              </a:p>
            </p:txBody>
          </p:sp>
        </mc:Choice>
        <mc:Fallback xmlns="">
          <p:sp>
            <p:nvSpPr>
              <p:cNvPr id="3" name="Content Placeholder 2">
                <a:extLst>
                  <a:ext uri="{FF2B5EF4-FFF2-40B4-BE49-F238E27FC236}">
                    <a16:creationId xmlns:a16="http://schemas.microsoft.com/office/drawing/2014/main" id="{89621934-46F7-A751-6294-3A08B84E863E}"/>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86F50261-012F-0C4C-0D5B-8CFFAC2BB76E}"/>
              </a:ext>
            </a:extLst>
          </p:cNvPr>
          <p:cNvPicPr>
            <a:picLocks noChangeAspect="1"/>
          </p:cNvPicPr>
          <p:nvPr/>
        </p:nvPicPr>
        <p:blipFill>
          <a:blip r:embed="rId3"/>
          <a:stretch>
            <a:fillRect/>
          </a:stretch>
        </p:blipFill>
        <p:spPr>
          <a:xfrm>
            <a:off x="1093448" y="3696009"/>
            <a:ext cx="10005103" cy="3161990"/>
          </a:xfrm>
          <a:prstGeom prst="rect">
            <a:avLst/>
          </a:prstGeom>
        </p:spPr>
      </p:pic>
    </p:spTree>
    <p:extLst>
      <p:ext uri="{BB962C8B-B14F-4D97-AF65-F5344CB8AC3E}">
        <p14:creationId xmlns:p14="http://schemas.microsoft.com/office/powerpoint/2010/main" val="42808284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B4B41-A564-2B18-4150-A0D0E8E57A30}"/>
              </a:ext>
            </a:extLst>
          </p:cNvPr>
          <p:cNvSpPr>
            <a:spLocks noGrp="1"/>
          </p:cNvSpPr>
          <p:nvPr>
            <p:ph type="title"/>
          </p:nvPr>
        </p:nvSpPr>
        <p:spPr/>
        <p:txBody>
          <a:bodyPr/>
          <a:lstStyle/>
          <a:p>
            <a:r>
              <a:rPr lang="en-GB" dirty="0"/>
              <a:t>Gradient-based learning rate control</a:t>
            </a:r>
            <a:endParaRPr lang="en-SG" dirty="0"/>
          </a:p>
        </p:txBody>
      </p:sp>
      <p:sp>
        <p:nvSpPr>
          <p:cNvPr id="3" name="Content Placeholder 2">
            <a:extLst>
              <a:ext uri="{FF2B5EF4-FFF2-40B4-BE49-F238E27FC236}">
                <a16:creationId xmlns:a16="http://schemas.microsoft.com/office/drawing/2014/main" id="{89621934-46F7-A751-6294-3A08B84E863E}"/>
              </a:ext>
            </a:extLst>
          </p:cNvPr>
          <p:cNvSpPr>
            <a:spLocks noGrp="1"/>
          </p:cNvSpPr>
          <p:nvPr>
            <p:ph idx="1"/>
          </p:nvPr>
        </p:nvSpPr>
        <p:spPr>
          <a:xfrm>
            <a:off x="838200" y="1825624"/>
            <a:ext cx="10515600" cy="5032375"/>
          </a:xfrm>
        </p:spPr>
        <p:txBody>
          <a:bodyPr>
            <a:normAutofit fontScale="92500"/>
          </a:bodyPr>
          <a:lstStyle/>
          <a:p>
            <a:pPr marL="0" indent="0">
              <a:buNone/>
            </a:pPr>
            <a:r>
              <a:rPr lang="en-GB" b="1" dirty="0"/>
              <a:t>If the gradients are large</a:t>
            </a:r>
            <a:r>
              <a:rPr lang="en-GB" dirty="0"/>
              <a:t>, it may indicate that we are is still making significant progress and are able to adjust parameters effectively at a high learning rate. In this case, we may want to keep the learning rate high to allow the algorithm to continue adjusting the parameters quickly.</a:t>
            </a:r>
          </a:p>
          <a:p>
            <a:pPr marL="0" indent="0">
              <a:buNone/>
            </a:pPr>
            <a:r>
              <a:rPr lang="en-GB" dirty="0"/>
              <a:t>On the other hand, </a:t>
            </a:r>
            <a:r>
              <a:rPr lang="en-GB" b="1" dirty="0"/>
              <a:t>if the gradients are small</a:t>
            </a:r>
            <a:r>
              <a:rPr lang="en-GB" dirty="0"/>
              <a:t>, it may indicate that we are close to converging and should only make small updates to the parameters. In this case, we may want to reduce the learning rate to continue improving, but at a slower pace to prevent overshooting the minimum.</a:t>
            </a:r>
          </a:p>
          <a:p>
            <a:pPr marL="0" indent="0">
              <a:buNone/>
            </a:pPr>
            <a:r>
              <a:rPr lang="en-GB" dirty="0"/>
              <a:t>By incorporating gradients into the learning rate adjustment formula, we dynamically adjust the learning rate based on the current learning progress. This helps improving effectively as we get closer to a good solution.</a:t>
            </a:r>
          </a:p>
        </p:txBody>
      </p:sp>
    </p:spTree>
    <p:extLst>
      <p:ext uri="{BB962C8B-B14F-4D97-AF65-F5344CB8AC3E}">
        <p14:creationId xmlns:p14="http://schemas.microsoft.com/office/powerpoint/2010/main" val="1974998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B4B41-A564-2B18-4150-A0D0E8E57A30}"/>
              </a:ext>
            </a:extLst>
          </p:cNvPr>
          <p:cNvSpPr>
            <a:spLocks noGrp="1"/>
          </p:cNvSpPr>
          <p:nvPr>
            <p:ph type="title"/>
          </p:nvPr>
        </p:nvSpPr>
        <p:spPr/>
        <p:txBody>
          <a:bodyPr/>
          <a:lstStyle/>
          <a:p>
            <a:r>
              <a:rPr lang="en-GB" dirty="0"/>
              <a:t>Gradient-based learning rate control</a:t>
            </a:r>
            <a:endParaRPr lang="en-SG" dirty="0"/>
          </a:p>
        </p:txBody>
      </p:sp>
      <p:sp>
        <p:nvSpPr>
          <p:cNvPr id="3" name="Content Placeholder 2">
            <a:extLst>
              <a:ext uri="{FF2B5EF4-FFF2-40B4-BE49-F238E27FC236}">
                <a16:creationId xmlns:a16="http://schemas.microsoft.com/office/drawing/2014/main" id="{89621934-46F7-A751-6294-3A08B84E863E}"/>
              </a:ext>
            </a:extLst>
          </p:cNvPr>
          <p:cNvSpPr>
            <a:spLocks noGrp="1"/>
          </p:cNvSpPr>
          <p:nvPr>
            <p:ph idx="1"/>
          </p:nvPr>
        </p:nvSpPr>
        <p:spPr>
          <a:xfrm>
            <a:off x="838200" y="1825624"/>
            <a:ext cx="10515600" cy="5032375"/>
          </a:xfrm>
        </p:spPr>
        <p:txBody>
          <a:bodyPr>
            <a:normAutofit/>
          </a:bodyPr>
          <a:lstStyle/>
          <a:p>
            <a:pPr marL="0" indent="0">
              <a:buNone/>
            </a:pPr>
            <a:r>
              <a:rPr lang="en-GB" dirty="0"/>
              <a:t>Do note however, that this can be a </a:t>
            </a:r>
            <a:r>
              <a:rPr lang="en-GB" b="1" dirty="0"/>
              <a:t>risky</a:t>
            </a:r>
            <a:r>
              <a:rPr lang="en-GB" dirty="0"/>
              <a:t> </a:t>
            </a:r>
            <a:r>
              <a:rPr lang="en-GB" b="1" dirty="0"/>
              <a:t>strategy</a:t>
            </a:r>
            <a:r>
              <a:rPr lang="en-GB" dirty="0"/>
              <a:t>.</a:t>
            </a:r>
          </a:p>
          <a:p>
            <a:pPr marL="0" indent="0">
              <a:buNone/>
            </a:pPr>
            <a:r>
              <a:rPr lang="en-GB" dirty="0"/>
              <a:t>And it is often preferable for learning rate control schemes to do the opposite, that is making the learning rate inversely proportional to the mean gradient value (or its mean squared value). By doing so,</a:t>
            </a:r>
          </a:p>
          <a:p>
            <a:r>
              <a:rPr lang="en-GB" b="1" dirty="0"/>
              <a:t>if the gradients are small </a:t>
            </a:r>
            <a:r>
              <a:rPr lang="en-GB" dirty="0"/>
              <a:t>(i.e. the model is making small updates to its weights), the learning rate will be high to prevent vanishing gradients.</a:t>
            </a:r>
          </a:p>
          <a:p>
            <a:r>
              <a:rPr lang="en-GB" dirty="0"/>
              <a:t>and </a:t>
            </a:r>
            <a:r>
              <a:rPr lang="en-GB" b="1" dirty="0"/>
              <a:t>if the gradients are large </a:t>
            </a:r>
            <a:r>
              <a:rPr lang="en-GB" dirty="0"/>
              <a:t>(i.e. the model is making large updates to its weights), the learning rate will be low to prevent exploding gradients.</a:t>
            </a:r>
          </a:p>
        </p:txBody>
      </p:sp>
    </p:spTree>
    <p:extLst>
      <p:ext uri="{BB962C8B-B14F-4D97-AF65-F5344CB8AC3E}">
        <p14:creationId xmlns:p14="http://schemas.microsoft.com/office/powerpoint/2010/main" val="29004355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B4B41-A564-2B18-4150-A0D0E8E57A30}"/>
              </a:ext>
            </a:extLst>
          </p:cNvPr>
          <p:cNvSpPr>
            <a:spLocks noGrp="1"/>
          </p:cNvSpPr>
          <p:nvPr>
            <p:ph type="title"/>
          </p:nvPr>
        </p:nvSpPr>
        <p:spPr/>
        <p:txBody>
          <a:bodyPr/>
          <a:lstStyle/>
          <a:p>
            <a:r>
              <a:rPr lang="en-GB" dirty="0"/>
              <a:t>Gradient-based learning rate control</a:t>
            </a:r>
            <a:endParaRPr lang="en-SG" dirty="0"/>
          </a:p>
        </p:txBody>
      </p:sp>
      <p:pic>
        <p:nvPicPr>
          <p:cNvPr id="7" name="Picture 6">
            <a:extLst>
              <a:ext uri="{FF2B5EF4-FFF2-40B4-BE49-F238E27FC236}">
                <a16:creationId xmlns:a16="http://schemas.microsoft.com/office/drawing/2014/main" id="{FCA99C8F-2D8C-D808-47C5-301DF456AAA4}"/>
              </a:ext>
            </a:extLst>
          </p:cNvPr>
          <p:cNvPicPr>
            <a:picLocks noChangeAspect="1"/>
          </p:cNvPicPr>
          <p:nvPr/>
        </p:nvPicPr>
        <p:blipFill>
          <a:blip r:embed="rId2"/>
          <a:stretch>
            <a:fillRect/>
          </a:stretch>
        </p:blipFill>
        <p:spPr>
          <a:xfrm>
            <a:off x="2318120" y="1563077"/>
            <a:ext cx="7555759" cy="5294923"/>
          </a:xfrm>
          <a:prstGeom prst="rect">
            <a:avLst/>
          </a:prstGeom>
        </p:spPr>
      </p:pic>
    </p:spTree>
    <p:extLst>
      <p:ext uri="{BB962C8B-B14F-4D97-AF65-F5344CB8AC3E}">
        <p14:creationId xmlns:p14="http://schemas.microsoft.com/office/powerpoint/2010/main" val="4611979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B4B41-A564-2B18-4150-A0D0E8E57A30}"/>
              </a:ext>
            </a:extLst>
          </p:cNvPr>
          <p:cNvSpPr>
            <a:spLocks noGrp="1"/>
          </p:cNvSpPr>
          <p:nvPr>
            <p:ph type="title"/>
          </p:nvPr>
        </p:nvSpPr>
        <p:spPr/>
        <p:txBody>
          <a:bodyPr/>
          <a:lstStyle/>
          <a:p>
            <a:r>
              <a:rPr lang="en-GB" dirty="0"/>
              <a:t>Gradient-based learning rate control</a:t>
            </a:r>
            <a:endParaRPr lang="en-SG" dirty="0"/>
          </a:p>
        </p:txBody>
      </p:sp>
      <p:sp>
        <p:nvSpPr>
          <p:cNvPr id="3" name="Content Placeholder 2">
            <a:extLst>
              <a:ext uri="{FF2B5EF4-FFF2-40B4-BE49-F238E27FC236}">
                <a16:creationId xmlns:a16="http://schemas.microsoft.com/office/drawing/2014/main" id="{89621934-46F7-A751-6294-3A08B84E863E}"/>
              </a:ext>
            </a:extLst>
          </p:cNvPr>
          <p:cNvSpPr>
            <a:spLocks noGrp="1"/>
          </p:cNvSpPr>
          <p:nvPr>
            <p:ph idx="1"/>
          </p:nvPr>
        </p:nvSpPr>
        <p:spPr>
          <a:xfrm>
            <a:off x="838200" y="1825624"/>
            <a:ext cx="10515600" cy="5032375"/>
          </a:xfrm>
        </p:spPr>
        <p:txBody>
          <a:bodyPr>
            <a:normAutofit/>
          </a:bodyPr>
          <a:lstStyle/>
          <a:p>
            <a:pPr marL="0" indent="0">
              <a:buNone/>
            </a:pPr>
            <a:r>
              <a:rPr lang="en-GB" dirty="0"/>
              <a:t>This can also help to prevent the model from making overly large updates, which can – in turn – help to improve generalization by preventing overfitting.</a:t>
            </a:r>
          </a:p>
          <a:p>
            <a:pPr marL="0" indent="0">
              <a:buNone/>
            </a:pPr>
            <a:endParaRPr lang="en-GB" dirty="0"/>
          </a:p>
          <a:p>
            <a:pPr marL="0" indent="0">
              <a:buNone/>
            </a:pPr>
            <a:r>
              <a:rPr lang="en-GB" dirty="0"/>
              <a:t>Most advanced gradient descent algorithms will typically combine</a:t>
            </a:r>
            <a:endParaRPr lang="en-GB" b="1" dirty="0"/>
          </a:p>
          <a:p>
            <a:r>
              <a:rPr lang="en-GB" b="1" dirty="0"/>
              <a:t>a gradient-based learning rate control,</a:t>
            </a:r>
          </a:p>
          <a:p>
            <a:r>
              <a:rPr lang="en-GB" b="1" dirty="0"/>
              <a:t>a learning rate decay,</a:t>
            </a:r>
          </a:p>
          <a:p>
            <a:r>
              <a:rPr lang="en-GB" b="1" dirty="0"/>
              <a:t>and some momentum formula</a:t>
            </a:r>
            <a:r>
              <a:rPr lang="en-GB" dirty="0"/>
              <a:t>.</a:t>
            </a:r>
          </a:p>
          <a:p>
            <a:pPr marL="0" indent="0">
              <a:buNone/>
            </a:pPr>
            <a:endParaRPr lang="en-GB" dirty="0"/>
          </a:p>
        </p:txBody>
      </p:sp>
    </p:spTree>
    <p:extLst>
      <p:ext uri="{BB962C8B-B14F-4D97-AF65-F5344CB8AC3E}">
        <p14:creationId xmlns:p14="http://schemas.microsoft.com/office/powerpoint/2010/main" val="7603912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7ECF0-2A56-9939-54BE-EC1B880E3905}"/>
              </a:ext>
            </a:extLst>
          </p:cNvPr>
          <p:cNvSpPr>
            <a:spLocks noGrp="1"/>
          </p:cNvSpPr>
          <p:nvPr>
            <p:ph type="title"/>
          </p:nvPr>
        </p:nvSpPr>
        <p:spPr/>
        <p:txBody>
          <a:bodyPr/>
          <a:lstStyle/>
          <a:p>
            <a:r>
              <a:rPr lang="en-GB" dirty="0"/>
              <a:t>Going back to our classification dataset</a:t>
            </a:r>
            <a:endParaRPr lang="en-SG" dirty="0"/>
          </a:p>
        </p:txBody>
      </p:sp>
      <p:pic>
        <p:nvPicPr>
          <p:cNvPr id="5" name="Picture 4">
            <a:extLst>
              <a:ext uri="{FF2B5EF4-FFF2-40B4-BE49-F238E27FC236}">
                <a16:creationId xmlns:a16="http://schemas.microsoft.com/office/drawing/2014/main" id="{3C86790D-0F37-EC61-CC63-DAD26003AA06}"/>
              </a:ext>
            </a:extLst>
          </p:cNvPr>
          <p:cNvPicPr>
            <a:picLocks noChangeAspect="1"/>
          </p:cNvPicPr>
          <p:nvPr/>
        </p:nvPicPr>
        <p:blipFill>
          <a:blip r:embed="rId2"/>
          <a:stretch>
            <a:fillRect/>
          </a:stretch>
        </p:blipFill>
        <p:spPr>
          <a:xfrm>
            <a:off x="2201702" y="1542454"/>
            <a:ext cx="7788595" cy="5315546"/>
          </a:xfrm>
          <a:prstGeom prst="rect">
            <a:avLst/>
          </a:prstGeom>
        </p:spPr>
      </p:pic>
    </p:spTree>
    <p:extLst>
      <p:ext uri="{BB962C8B-B14F-4D97-AF65-F5344CB8AC3E}">
        <p14:creationId xmlns:p14="http://schemas.microsoft.com/office/powerpoint/2010/main" val="11994459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7ECF0-2A56-9939-54BE-EC1B880E3905}"/>
              </a:ext>
            </a:extLst>
          </p:cNvPr>
          <p:cNvSpPr>
            <a:spLocks noGrp="1"/>
          </p:cNvSpPr>
          <p:nvPr>
            <p:ph type="title"/>
          </p:nvPr>
        </p:nvSpPr>
        <p:spPr>
          <a:xfrm>
            <a:off x="838200" y="365125"/>
            <a:ext cx="10767646" cy="1325563"/>
          </a:xfrm>
        </p:spPr>
        <p:txBody>
          <a:bodyPr/>
          <a:lstStyle/>
          <a:p>
            <a:r>
              <a:rPr lang="en-GB" dirty="0"/>
              <a:t>So far, training using “vanilla” gradient descent</a:t>
            </a:r>
            <a:endParaRPr lang="en-SG" dirty="0"/>
          </a:p>
        </p:txBody>
      </p:sp>
      <p:pic>
        <p:nvPicPr>
          <p:cNvPr id="4" name="Picture 3">
            <a:extLst>
              <a:ext uri="{FF2B5EF4-FFF2-40B4-BE49-F238E27FC236}">
                <a16:creationId xmlns:a16="http://schemas.microsoft.com/office/drawing/2014/main" id="{A4D323F2-8A59-261F-D2E8-51633769938A}"/>
              </a:ext>
            </a:extLst>
          </p:cNvPr>
          <p:cNvPicPr>
            <a:picLocks noChangeAspect="1"/>
          </p:cNvPicPr>
          <p:nvPr/>
        </p:nvPicPr>
        <p:blipFill>
          <a:blip r:embed="rId2"/>
          <a:stretch>
            <a:fillRect/>
          </a:stretch>
        </p:blipFill>
        <p:spPr>
          <a:xfrm>
            <a:off x="1965752" y="1440913"/>
            <a:ext cx="8260495" cy="5417087"/>
          </a:xfrm>
          <a:prstGeom prst="rect">
            <a:avLst/>
          </a:prstGeom>
        </p:spPr>
      </p:pic>
    </p:spTree>
    <p:extLst>
      <p:ext uri="{BB962C8B-B14F-4D97-AF65-F5344CB8AC3E}">
        <p14:creationId xmlns:p14="http://schemas.microsoft.com/office/powerpoint/2010/main" val="36210173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err="1"/>
              <a:t>AdaGrad</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14D856-CCB6-9C34-899E-47E2CC181A18}"/>
                  </a:ext>
                </a:extLst>
              </p:cNvPr>
              <p:cNvSpPr>
                <a:spLocks noGrp="1"/>
              </p:cNvSpPr>
              <p:nvPr>
                <p:ph sz="half" idx="1"/>
              </p:nvPr>
            </p:nvSpPr>
            <p:spPr>
              <a:xfrm>
                <a:off x="838200" y="1825624"/>
                <a:ext cx="5181600" cy="5032375"/>
              </a:xfrm>
            </p:spPr>
            <p:txBody>
              <a:bodyPr>
                <a:noAutofit/>
              </a:bodyPr>
              <a:lstStyle/>
              <a:p>
                <a:pPr marL="0" indent="0">
                  <a:buNone/>
                </a:pPr>
                <a:r>
                  <a:rPr lang="en-GB" sz="2200" b="1" dirty="0"/>
                  <a:t>Definition (</a:t>
                </a:r>
                <a:r>
                  <a:rPr lang="en-GB" sz="2200" b="1" dirty="0" err="1">
                    <a:solidFill>
                      <a:srgbClr val="00B050"/>
                    </a:solidFill>
                  </a:rPr>
                  <a:t>AdaGrad</a:t>
                </a:r>
                <a:r>
                  <a:rPr lang="en-GB" sz="2200" b="1" dirty="0"/>
                  <a:t> optimizer [AdaGrad2011]):</a:t>
                </a:r>
              </a:p>
              <a:p>
                <a:pPr marL="0" indent="0">
                  <a:buNone/>
                </a:pPr>
                <a:r>
                  <a:rPr lang="en-GB" sz="2200" b="1" dirty="0" err="1">
                    <a:solidFill>
                      <a:srgbClr val="00B050"/>
                    </a:solidFill>
                  </a:rPr>
                  <a:t>AdaGrad</a:t>
                </a:r>
                <a:r>
                  <a:rPr lang="en-GB" sz="2200" dirty="0"/>
                  <a:t> is variation of gradient descent, which </a:t>
                </a:r>
                <a:r>
                  <a:rPr lang="en-GB" sz="2200" b="1" dirty="0"/>
                  <a:t>adapts</a:t>
                </a:r>
                <a:r>
                  <a:rPr lang="en-GB" sz="2200" dirty="0"/>
                  <a:t> </a:t>
                </a:r>
                <a:r>
                  <a:rPr lang="en-GB" sz="2200" b="1" dirty="0"/>
                  <a:t>the</a:t>
                </a:r>
                <a:r>
                  <a:rPr lang="en-GB" sz="2200" dirty="0"/>
                  <a:t> </a:t>
                </a:r>
                <a:r>
                  <a:rPr lang="en-GB" sz="2200" b="1" dirty="0"/>
                  <a:t>learning</a:t>
                </a:r>
                <a:r>
                  <a:rPr lang="en-GB" sz="2200" dirty="0"/>
                  <a:t> </a:t>
                </a:r>
                <a:r>
                  <a:rPr lang="en-GB" sz="2200" b="1" dirty="0"/>
                  <a:t>rate</a:t>
                </a:r>
                <a:r>
                  <a:rPr lang="en-GB" sz="2200" dirty="0"/>
                  <a:t> </a:t>
                </a:r>
                <a:r>
                  <a:rPr lang="en-GB" sz="2200" b="1" dirty="0"/>
                  <a:t>for</a:t>
                </a:r>
                <a:r>
                  <a:rPr lang="en-GB" sz="2200" dirty="0"/>
                  <a:t> </a:t>
                </a:r>
                <a:r>
                  <a:rPr lang="en-GB" sz="2200" b="1" dirty="0"/>
                  <a:t>each</a:t>
                </a:r>
                <a:r>
                  <a:rPr lang="en-GB" sz="2200" dirty="0"/>
                  <a:t> </a:t>
                </a:r>
                <a:r>
                  <a:rPr lang="en-GB" sz="2200" b="1" dirty="0"/>
                  <a:t>parameter</a:t>
                </a:r>
                <a:r>
                  <a:rPr lang="en-GB" sz="2200" dirty="0"/>
                  <a:t> </a:t>
                </a:r>
                <a:r>
                  <a:rPr lang="en-GB" sz="2200" b="1" dirty="0"/>
                  <a:t>separately</a:t>
                </a:r>
                <a:r>
                  <a:rPr lang="en-GB" sz="2200" dirty="0"/>
                  <a:t>, based on the historical gradient information for that parameter. </a:t>
                </a:r>
              </a:p>
              <a:p>
                <a:pPr marL="0" indent="0">
                  <a:buNone/>
                </a:pPr>
                <a:r>
                  <a:rPr lang="en-GB" sz="2200" b="1" dirty="0" err="1">
                    <a:solidFill>
                      <a:srgbClr val="00B050"/>
                    </a:solidFill>
                  </a:rPr>
                  <a:t>AdaGrad</a:t>
                </a:r>
                <a:r>
                  <a:rPr lang="en-GB" sz="2200" dirty="0"/>
                  <a:t> </a:t>
                </a:r>
                <a:r>
                  <a:rPr lang="en-GB" sz="2200" b="1" dirty="0"/>
                  <a:t>scales down the learning rate for parameters that have received a large number of updates</a:t>
                </a:r>
                <a:r>
                  <a:rPr lang="en-GB" sz="2200" dirty="0"/>
                  <a:t>, which can help prevent overfitting and improve generalization.</a:t>
                </a:r>
              </a:p>
              <a:p>
                <a:pPr marL="0" indent="0">
                  <a:buNone/>
                </a:pPr>
                <a:r>
                  <a:rPr lang="en-GB" sz="2200" dirty="0"/>
                  <a:t>The gradient descent rule relies on variables </a:t>
                </a:r>
                <a14:m>
                  <m:oMath xmlns:m="http://schemas.openxmlformats.org/officeDocument/2006/math">
                    <m:sSub>
                      <m:sSubPr>
                        <m:ctrlPr>
                          <a:rPr lang="en-GB" sz="2200" i="1" dirty="0" smtClean="0">
                            <a:latin typeface="Cambria Math" panose="02040503050406030204" pitchFamily="18" charset="0"/>
                          </a:rPr>
                        </m:ctrlPr>
                      </m:sSubPr>
                      <m:e>
                        <m:r>
                          <a:rPr lang="en-GB" sz="2200" i="1" dirty="0" smtClean="0">
                            <a:latin typeface="Cambria Math" panose="02040503050406030204" pitchFamily="18" charset="0"/>
                          </a:rPr>
                          <m:t>𝐺</m:t>
                        </m:r>
                      </m:e>
                      <m:sub>
                        <m:r>
                          <a:rPr lang="en-GB" sz="2200" i="1" dirty="0" smtClean="0">
                            <a:latin typeface="Cambria Math" panose="02040503050406030204" pitchFamily="18" charset="0"/>
                          </a:rPr>
                          <m:t>𝑊</m:t>
                        </m:r>
                      </m:sub>
                    </m:sSub>
                    <m:r>
                      <a:rPr lang="en-GB" sz="2200" i="1" dirty="0" smtClean="0">
                        <a:latin typeface="Cambria Math" panose="02040503050406030204" pitchFamily="18" charset="0"/>
                      </a:rPr>
                      <m:t> </m:t>
                    </m:r>
                  </m:oMath>
                </a14:m>
                <a:r>
                  <a:rPr lang="en-GB" sz="2200" dirty="0"/>
                  <a:t>and </a:t>
                </a:r>
                <a14:m>
                  <m:oMath xmlns:m="http://schemas.openxmlformats.org/officeDocument/2006/math">
                    <m:sSub>
                      <m:sSubPr>
                        <m:ctrlPr>
                          <a:rPr lang="en-GB" sz="2200" i="1" dirty="0" smtClean="0">
                            <a:latin typeface="Cambria Math" panose="02040503050406030204" pitchFamily="18" charset="0"/>
                          </a:rPr>
                        </m:ctrlPr>
                      </m:sSubPr>
                      <m:e>
                        <m:r>
                          <a:rPr lang="en-GB" sz="2200" i="1" dirty="0" smtClean="0">
                            <a:latin typeface="Cambria Math" panose="02040503050406030204" pitchFamily="18" charset="0"/>
                          </a:rPr>
                          <m:t>𝐺</m:t>
                        </m:r>
                      </m:e>
                      <m:sub>
                        <m:r>
                          <a:rPr lang="en-GB" sz="2200" i="1" dirty="0" smtClean="0">
                            <a:latin typeface="Cambria Math" panose="02040503050406030204" pitchFamily="18" charset="0"/>
                          </a:rPr>
                          <m:t>𝑏</m:t>
                        </m:r>
                      </m:sub>
                    </m:sSub>
                  </m:oMath>
                </a14:m>
                <a:r>
                  <a:rPr lang="en-GB" sz="2200" dirty="0"/>
                  <a:t>. Their values are defined as cumulated sum of the squared values of the gradients with respect to each parameter. </a:t>
                </a:r>
                <a:endParaRPr lang="en-SG" sz="2200" dirty="0"/>
              </a:p>
            </p:txBody>
          </p:sp>
        </mc:Choice>
        <mc:Fallback xmlns="">
          <p:sp>
            <p:nvSpPr>
              <p:cNvPr id="3" name="Content Placeholder 2">
                <a:extLst>
                  <a:ext uri="{FF2B5EF4-FFF2-40B4-BE49-F238E27FC236}">
                    <a16:creationId xmlns:a16="http://schemas.microsoft.com/office/drawing/2014/main" id="{9414D856-CCB6-9C34-899E-47E2CC181A1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1529" t="-1453" r="-2353" b="-181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A14B826-76A1-4C74-2CF3-31C48D1B320E}"/>
                  </a:ext>
                </a:extLst>
              </p:cNvPr>
              <p:cNvSpPr>
                <a:spLocks noGrp="1"/>
              </p:cNvSpPr>
              <p:nvPr>
                <p:ph sz="half" idx="2"/>
              </p:nvPr>
            </p:nvSpPr>
            <p:spPr>
              <a:xfrm>
                <a:off x="6172200" y="1825624"/>
                <a:ext cx="5181600" cy="5032375"/>
              </a:xfrm>
            </p:spPr>
            <p:txBody>
              <a:bodyPr>
                <a:normAutofit fontScale="85000" lnSpcReduction="10000"/>
              </a:bodyPr>
              <a:lstStyle/>
              <a:p>
                <a:pPr marL="0" indent="0">
                  <a:buNone/>
                </a:pPr>
                <a:r>
                  <a:rPr lang="en-GB" dirty="0"/>
                  <a:t>For instance,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𝐺</m:t>
                        </m:r>
                      </m:e>
                      <m:sub>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ub>
                    </m:sSub>
                  </m:oMath>
                </a14:m>
                <a:r>
                  <a:rPr lang="en-GB" dirty="0"/>
                  <a:t>starts at 0, and then, on each iteration:</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𝐺</m:t>
                          </m:r>
                        </m:e>
                        <m:sub>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ub>
                      </m:sSub>
                      <m:r>
                        <a:rPr lang="en-GB" i="1" dirty="0" smtClean="0">
                          <a:latin typeface="Cambria Math" panose="02040503050406030204" pitchFamily="18" charset="0"/>
                        </a:rPr>
                        <m:t> =</m:t>
                      </m:r>
                      <m:sSub>
                        <m:sSubPr>
                          <m:ctrlPr>
                            <a:rPr lang="en-GB" i="1" dirty="0">
                              <a:latin typeface="Cambria Math" panose="02040503050406030204" pitchFamily="18" charset="0"/>
                            </a:rPr>
                          </m:ctrlPr>
                        </m:sSubPr>
                        <m:e>
                          <m:r>
                            <a:rPr lang="en-GB" i="1" dirty="0">
                              <a:latin typeface="Cambria Math" panose="02040503050406030204" pitchFamily="18" charset="0"/>
                            </a:rPr>
                            <m:t>𝐺</m:t>
                          </m:r>
                        </m:e>
                        <m:sub>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sub>
                      </m:sSub>
                      <m:r>
                        <a:rPr lang="en-GB" b="0" i="1" dirty="0" smtClean="0">
                          <a:latin typeface="Cambria Math" panose="02040503050406030204" pitchFamily="18" charset="0"/>
                        </a:rPr>
                        <m:t>+</m:t>
                      </m:r>
                      <m:sSup>
                        <m:sSupPr>
                          <m:ctrlPr>
                            <a:rPr lang="en-GB" b="0" i="1" dirty="0" smtClean="0">
                              <a:latin typeface="Cambria Math" panose="02040503050406030204" pitchFamily="18" charset="0"/>
                            </a:rPr>
                          </m:ctrlPr>
                        </m:sSupPr>
                        <m:e>
                          <m:d>
                            <m:dPr>
                              <m:ctrlPr>
                                <a:rPr lang="en-GB" b="0" i="1" dirty="0" smtClean="0">
                                  <a:latin typeface="Cambria Math" panose="02040503050406030204" pitchFamily="18" charset="0"/>
                                </a:rPr>
                              </m:ctrlPr>
                            </m:dPr>
                            <m:e>
                              <m:f>
                                <m:fPr>
                                  <m:ctrlPr>
                                    <a:rPr lang="en-GB" b="0" i="1" dirty="0" smtClean="0">
                                      <a:latin typeface="Cambria Math" panose="02040503050406030204" pitchFamily="18" charset="0"/>
                                    </a:rPr>
                                  </m:ctrlPr>
                                </m:fPr>
                                <m:num>
                                  <m:r>
                                    <a:rPr lang="en-GB" i="1" dirty="0">
                                      <a:latin typeface="Cambria Math" panose="02040503050406030204" pitchFamily="18" charset="0"/>
                                    </a:rPr>
                                    <m:t>𝜕</m:t>
                                  </m:r>
                                  <m:r>
                                    <a:rPr lang="en-GB" i="1" dirty="0" smtClean="0">
                                      <a:latin typeface="Cambria Math" panose="02040503050406030204" pitchFamily="18" charset="0"/>
                                    </a:rPr>
                                    <m:t>𝐿</m:t>
                                  </m:r>
                                </m:num>
                                <m:den>
                                  <m:r>
                                    <a:rPr lang="en-GB"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den>
                              </m:f>
                            </m:e>
                          </m:d>
                        </m:e>
                        <m:sup>
                          <m:r>
                            <a:rPr lang="en-GB" b="0" i="1" dirty="0" smtClean="0">
                              <a:latin typeface="Cambria Math" panose="02040503050406030204" pitchFamily="18" charset="0"/>
                            </a:rPr>
                            <m:t>2</m:t>
                          </m:r>
                        </m:sup>
                      </m:sSup>
                    </m:oMath>
                  </m:oMathPara>
                </a14:m>
                <a:endParaRPr lang="en-GB" dirty="0"/>
              </a:p>
              <a:p>
                <a:pPr marL="0" indent="0">
                  <a:buNone/>
                </a:pPr>
                <a:r>
                  <a:rPr lang="en-GB" dirty="0"/>
                  <a:t>This is then used to adjust the learning rate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𝛼</m:t>
                        </m:r>
                      </m:e>
                      <m:sub>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ub>
                    </m:sSub>
                    <m:r>
                      <a:rPr lang="en-GB" i="1" dirty="0" smtClean="0">
                        <a:latin typeface="Cambria Math" panose="02040503050406030204" pitchFamily="18" charset="0"/>
                      </a:rPr>
                      <m:t> </m:t>
                    </m:r>
                  </m:oMath>
                </a14:m>
                <a:r>
                  <a:rPr lang="en-GB" dirty="0"/>
                  <a:t>for the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oMath>
                </a14:m>
                <a:r>
                  <a:rPr lang="en-GB" dirty="0"/>
                  <a:t> update rule:</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𝛼</m:t>
                          </m:r>
                        </m:e>
                        <m:sub>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ub>
                      </m:sSub>
                      <m:r>
                        <a:rPr lang="en-GB" i="1" dirty="0" smtClean="0">
                          <a:latin typeface="Cambria Math" panose="02040503050406030204" pitchFamily="18" charset="0"/>
                        </a:rPr>
                        <m:t> =</m:t>
                      </m:r>
                      <m:f>
                        <m:fPr>
                          <m:ctrlPr>
                            <a:rPr lang="en-GB" i="1" dirty="0" smtClean="0">
                              <a:latin typeface="Cambria Math" panose="02040503050406030204" pitchFamily="18" charset="0"/>
                            </a:rPr>
                          </m:ctrlPr>
                        </m:fPr>
                        <m:num>
                          <m:r>
                            <a:rPr lang="en-GB" i="1" dirty="0" smtClean="0">
                              <a:latin typeface="Cambria Math" panose="02040503050406030204" pitchFamily="18" charset="0"/>
                            </a:rPr>
                            <m:t>𝛼</m:t>
                          </m:r>
                        </m:num>
                        <m:den>
                          <m:rad>
                            <m:radPr>
                              <m:degHide m:val="on"/>
                              <m:ctrlPr>
                                <a:rPr lang="en-GB" i="1" dirty="0" smtClean="0">
                                  <a:latin typeface="Cambria Math" panose="02040503050406030204" pitchFamily="18" charset="0"/>
                                </a:rPr>
                              </m:ctrlPr>
                            </m:radPr>
                            <m:deg/>
                            <m:e>
                              <m:sSub>
                                <m:sSubPr>
                                  <m:ctrlPr>
                                    <a:rPr lang="en-GB" i="1" dirty="0">
                                      <a:latin typeface="Cambria Math" panose="02040503050406030204" pitchFamily="18" charset="0"/>
                                    </a:rPr>
                                  </m:ctrlPr>
                                </m:sSubPr>
                                <m:e>
                                  <m:r>
                                    <a:rPr lang="en-GB" i="1" dirty="0">
                                      <a:latin typeface="Cambria Math" panose="02040503050406030204" pitchFamily="18" charset="0"/>
                                    </a:rPr>
                                    <m:t>𝐺</m:t>
                                  </m:r>
                                </m:e>
                                <m:sub>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sub>
                              </m:sSub>
                              <m:r>
                                <a:rPr lang="en-GB" i="1" dirty="0">
                                  <a:latin typeface="Cambria Math" panose="02040503050406030204" pitchFamily="18" charset="0"/>
                                </a:rPr>
                                <m:t> +</m:t>
                              </m:r>
                              <m:r>
                                <a:rPr lang="en-GB" i="1" dirty="0">
                                  <a:latin typeface="Cambria Math" panose="02040503050406030204" pitchFamily="18" charset="0"/>
                                </a:rPr>
                                <m:t>𝜖</m:t>
                              </m:r>
                              <m:r>
                                <m:rPr>
                                  <m:nor/>
                                </m:rPr>
                                <a:rPr lang="en-GB" dirty="0"/>
                                <m:t> </m:t>
                              </m:r>
                            </m:e>
                          </m:rad>
                        </m:den>
                      </m:f>
                    </m:oMath>
                  </m:oMathPara>
                </a14:m>
                <a:endParaRPr lang="en-GB" dirty="0"/>
              </a:p>
              <a:p>
                <a:pPr marL="0" indent="0">
                  <a:buNone/>
                </a:pPr>
                <a:r>
                  <a:rPr lang="en-GB" dirty="0"/>
                  <a:t>Here, the value of </a:t>
                </a:r>
                <a14:m>
                  <m:oMath xmlns:m="http://schemas.openxmlformats.org/officeDocument/2006/math">
                    <m:r>
                      <a:rPr lang="en-GB" i="1" dirty="0" smtClean="0">
                        <a:latin typeface="Cambria Math" panose="02040503050406030204" pitchFamily="18" charset="0"/>
                      </a:rPr>
                      <m:t>𝜖</m:t>
                    </m:r>
                    <m:r>
                      <a:rPr lang="en-GB" i="1" dirty="0" smtClean="0">
                        <a:latin typeface="Cambria Math" panose="02040503050406030204" pitchFamily="18" charset="0"/>
                      </a:rPr>
                      <m:t> </m:t>
                    </m:r>
                  </m:oMath>
                </a14:m>
                <a:r>
                  <a:rPr lang="en-GB" dirty="0"/>
                  <a:t>is set to </a:t>
                </a:r>
                <a14:m>
                  <m:oMath xmlns:m="http://schemas.openxmlformats.org/officeDocument/2006/math">
                    <m:r>
                      <a:rPr lang="en-GB" i="1" dirty="0" smtClean="0">
                        <a:latin typeface="Cambria Math" panose="02040503050406030204" pitchFamily="18" charset="0"/>
                      </a:rPr>
                      <m:t>1</m:t>
                    </m:r>
                    <m:sSup>
                      <m:sSupPr>
                        <m:ctrlPr>
                          <a:rPr lang="en-GB" i="1" dirty="0" smtClean="0">
                            <a:latin typeface="Cambria Math" panose="02040503050406030204" pitchFamily="18" charset="0"/>
                          </a:rPr>
                        </m:ctrlPr>
                      </m:sSupPr>
                      <m:e>
                        <m:r>
                          <a:rPr lang="en-GB" i="1" dirty="0" smtClean="0">
                            <a:latin typeface="Cambria Math" panose="02040503050406030204" pitchFamily="18" charset="0"/>
                          </a:rPr>
                          <m:t>𝑒</m:t>
                        </m:r>
                      </m:e>
                      <m:sup>
                        <m:r>
                          <a:rPr lang="en-GB" i="1" dirty="0" smtClean="0">
                            <a:latin typeface="Cambria Math" panose="02040503050406030204" pitchFamily="18" charset="0"/>
                          </a:rPr>
                          <m:t>−6</m:t>
                        </m:r>
                      </m:sup>
                    </m:sSup>
                  </m:oMath>
                </a14:m>
                <a:r>
                  <a:rPr lang="en-GB" dirty="0"/>
                  <a:t> and is simply used to prevent divisions by zero.</a:t>
                </a:r>
              </a:p>
              <a:p>
                <a:pPr marL="0" indent="0">
                  <a:buNone/>
                </a:pPr>
                <a:r>
                  <a:rPr lang="en-GB" dirty="0"/>
                  <a:t>The update rule for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oMath>
                </a14:m>
                <a:r>
                  <a:rPr lang="en-GB" dirty="0"/>
                  <a:t> is then:</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r>
                        <a:rPr lang="en-GB" i="1" dirty="0" smtClean="0">
                          <a:latin typeface="Cambria Math" panose="02040503050406030204" pitchFamily="18" charset="0"/>
                        </a:rPr>
                        <m:t>←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r>
                        <a:rPr lang="en-GB" i="1" dirty="0" smtClean="0">
                          <a:latin typeface="Cambria Math" panose="02040503050406030204" pitchFamily="18" charset="0"/>
                        </a:rPr>
                        <m:t>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𝛼</m:t>
                          </m:r>
                        </m:e>
                        <m:sub>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ub>
                      </m:sSub>
                      <m:f>
                        <m:fPr>
                          <m:ctrlPr>
                            <a:rPr lang="en-GB" i="1" dirty="0" smtClean="0">
                              <a:latin typeface="Cambria Math" panose="02040503050406030204" pitchFamily="18" charset="0"/>
                            </a:rPr>
                          </m:ctrlPr>
                        </m:fPr>
                        <m:num>
                          <m:r>
                            <a:rPr lang="en-GB" i="1" dirty="0" smtClean="0">
                              <a:latin typeface="Cambria Math" panose="02040503050406030204" pitchFamily="18" charset="0"/>
                            </a:rPr>
                            <m:t>𝜕</m:t>
                          </m:r>
                          <m:r>
                            <a:rPr lang="en-GB" i="1" dirty="0" smtClean="0">
                              <a:latin typeface="Cambria Math" panose="02040503050406030204" pitchFamily="18" charset="0"/>
                            </a:rPr>
                            <m:t>𝐿</m:t>
                          </m:r>
                        </m:num>
                        <m:den>
                          <m:r>
                            <a:rPr lang="en-GB"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den>
                      </m:f>
                    </m:oMath>
                  </m:oMathPara>
                </a14:m>
                <a:endParaRPr lang="en-SG" dirty="0"/>
              </a:p>
              <a:p>
                <a:pPr marL="0" indent="0">
                  <a:buNone/>
                </a:pPr>
                <a:endParaRPr lang="en-SG" dirty="0"/>
              </a:p>
            </p:txBody>
          </p:sp>
        </mc:Choice>
        <mc:Fallback xmlns="">
          <p:sp>
            <p:nvSpPr>
              <p:cNvPr id="4" name="Content Placeholder 3">
                <a:extLst>
                  <a:ext uri="{FF2B5EF4-FFF2-40B4-BE49-F238E27FC236}">
                    <a16:creationId xmlns:a16="http://schemas.microsoft.com/office/drawing/2014/main" id="{2A14B826-76A1-4C74-2CF3-31C48D1B320E}"/>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1882" t="-2058" r="-2235"/>
                </a:stretch>
              </a:blipFill>
            </p:spPr>
            <p:txBody>
              <a:bodyPr/>
              <a:lstStyle/>
              <a:p>
                <a:r>
                  <a:rPr lang="en-SG">
                    <a:noFill/>
                  </a:rPr>
                  <a:t> </a:t>
                </a:r>
              </a:p>
            </p:txBody>
          </p:sp>
        </mc:Fallback>
      </mc:AlternateContent>
    </p:spTree>
    <p:extLst>
      <p:ext uri="{BB962C8B-B14F-4D97-AF65-F5344CB8AC3E}">
        <p14:creationId xmlns:p14="http://schemas.microsoft.com/office/powerpoint/2010/main" val="3293608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2)</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startAt="17"/>
            </a:pPr>
            <a:r>
              <a:rPr lang="en-US" dirty="0"/>
              <a:t>What is the </a:t>
            </a:r>
            <a:r>
              <a:rPr lang="en-US" b="1" dirty="0"/>
              <a:t>no free lunch theorem</a:t>
            </a:r>
            <a:r>
              <a:rPr lang="en-US" dirty="0"/>
              <a:t>?</a:t>
            </a:r>
          </a:p>
          <a:p>
            <a:pPr marL="514350" indent="-514350">
              <a:buFont typeface="+mj-lt"/>
              <a:buAutoNum type="arabicPeriod" startAt="17"/>
            </a:pPr>
            <a:r>
              <a:rPr lang="en-US" dirty="0"/>
              <a:t>What is the </a:t>
            </a:r>
            <a:r>
              <a:rPr lang="en-US" b="1" dirty="0"/>
              <a:t>train-test-validation split</a:t>
            </a:r>
            <a:r>
              <a:rPr lang="en-US" dirty="0"/>
              <a:t>?</a:t>
            </a:r>
            <a:br>
              <a:rPr lang="en-US" dirty="0"/>
            </a:br>
            <a:r>
              <a:rPr lang="en-US" dirty="0"/>
              <a:t>Why is it </a:t>
            </a:r>
            <a:r>
              <a:rPr lang="en-US" b="1" dirty="0"/>
              <a:t>good</a:t>
            </a:r>
            <a:r>
              <a:rPr lang="en-US" dirty="0"/>
              <a:t> </a:t>
            </a:r>
            <a:r>
              <a:rPr lang="en-US" b="1" dirty="0"/>
              <a:t>practice</a:t>
            </a:r>
            <a:r>
              <a:rPr lang="en-US" dirty="0"/>
              <a:t> to use an extra validation set?</a:t>
            </a:r>
          </a:p>
          <a:p>
            <a:pPr marL="514350" indent="-514350">
              <a:buFont typeface="+mj-lt"/>
              <a:buAutoNum type="arabicPeriod" startAt="17"/>
            </a:pPr>
            <a:r>
              <a:rPr lang="en-US" dirty="0"/>
              <a:t>What is the </a:t>
            </a:r>
            <a:r>
              <a:rPr lang="en-US" b="1" dirty="0"/>
              <a:t>early</a:t>
            </a:r>
            <a:r>
              <a:rPr lang="en-US" dirty="0"/>
              <a:t> </a:t>
            </a:r>
            <a:r>
              <a:rPr lang="en-US" b="1" dirty="0"/>
              <a:t>stopping</a:t>
            </a:r>
            <a:r>
              <a:rPr lang="en-US" dirty="0"/>
              <a:t> of optimizer concept?</a:t>
            </a:r>
            <a:br>
              <a:rPr lang="en-US" dirty="0"/>
            </a:br>
            <a:r>
              <a:rPr lang="en-US" dirty="0"/>
              <a:t>Why is it </a:t>
            </a:r>
            <a:r>
              <a:rPr lang="en-US" b="1" dirty="0"/>
              <a:t>good</a:t>
            </a:r>
            <a:r>
              <a:rPr lang="en-US" dirty="0"/>
              <a:t> </a:t>
            </a:r>
            <a:r>
              <a:rPr lang="en-US" b="1" dirty="0"/>
              <a:t>practice</a:t>
            </a:r>
            <a:r>
              <a:rPr lang="en-US" dirty="0"/>
              <a:t> to use it?</a:t>
            </a:r>
          </a:p>
          <a:p>
            <a:pPr marL="514350" indent="-514350">
              <a:buFont typeface="+mj-lt"/>
              <a:buAutoNum type="arabicPeriod" startAt="17"/>
            </a:pPr>
            <a:r>
              <a:rPr lang="en-US" dirty="0"/>
              <a:t>What are </a:t>
            </a:r>
            <a:r>
              <a:rPr lang="en-US" b="1" dirty="0"/>
              <a:t>saver</a:t>
            </a:r>
            <a:r>
              <a:rPr lang="en-US" dirty="0"/>
              <a:t> and </a:t>
            </a:r>
            <a:r>
              <a:rPr lang="en-US" b="1" dirty="0"/>
              <a:t>loader</a:t>
            </a:r>
            <a:r>
              <a:rPr lang="en-US" dirty="0"/>
              <a:t> functions?</a:t>
            </a:r>
            <a:br>
              <a:rPr lang="en-US" dirty="0"/>
            </a:br>
            <a:r>
              <a:rPr lang="en-US" dirty="0"/>
              <a:t>Why is it </a:t>
            </a:r>
            <a:r>
              <a:rPr lang="en-US" b="1" dirty="0"/>
              <a:t>good</a:t>
            </a:r>
            <a:r>
              <a:rPr lang="en-US" dirty="0"/>
              <a:t> </a:t>
            </a:r>
            <a:r>
              <a:rPr lang="en-US" b="1" dirty="0"/>
              <a:t>practice</a:t>
            </a:r>
            <a:r>
              <a:rPr lang="en-US" dirty="0"/>
              <a:t> to use them?</a:t>
            </a:r>
          </a:p>
          <a:p>
            <a:pPr marL="514350" indent="-514350">
              <a:buFont typeface="+mj-lt"/>
              <a:buAutoNum type="arabicPeriod" startAt="17"/>
            </a:pPr>
            <a:r>
              <a:rPr lang="en-US" dirty="0"/>
              <a:t>What are </a:t>
            </a:r>
            <a:r>
              <a:rPr lang="en-US" b="1" dirty="0"/>
              <a:t>other common good practices </a:t>
            </a:r>
            <a:r>
              <a:rPr lang="en-US" dirty="0"/>
              <a:t>when it comes to Neural Networks?</a:t>
            </a:r>
          </a:p>
          <a:p>
            <a:pPr marL="514350" indent="-514350">
              <a:buFont typeface="+mj-lt"/>
              <a:buAutoNum type="arabicPeriod" startAt="17"/>
            </a:pPr>
            <a:endParaRPr lang="en-GB" dirty="0"/>
          </a:p>
        </p:txBody>
      </p:sp>
    </p:spTree>
    <p:extLst>
      <p:ext uri="{BB962C8B-B14F-4D97-AF65-F5344CB8AC3E}">
        <p14:creationId xmlns:p14="http://schemas.microsoft.com/office/powerpoint/2010/main" val="40967173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err="1"/>
              <a:t>AdaGrad</a:t>
            </a:r>
            <a:br>
              <a:rPr lang="en-GB" dirty="0"/>
            </a:br>
            <a:r>
              <a:rPr lang="en-GB" dirty="0"/>
              <a:t>implementation</a:t>
            </a:r>
            <a:endParaRPr lang="en-SG" dirty="0"/>
          </a:p>
        </p:txBody>
      </p:sp>
      <p:pic>
        <p:nvPicPr>
          <p:cNvPr id="10" name="Picture 9">
            <a:extLst>
              <a:ext uri="{FF2B5EF4-FFF2-40B4-BE49-F238E27FC236}">
                <a16:creationId xmlns:a16="http://schemas.microsoft.com/office/drawing/2014/main" id="{9BBBD92E-53F1-023E-17E4-152F2A71E427}"/>
              </a:ext>
            </a:extLst>
          </p:cNvPr>
          <p:cNvPicPr>
            <a:picLocks noChangeAspect="1"/>
          </p:cNvPicPr>
          <p:nvPr/>
        </p:nvPicPr>
        <p:blipFill>
          <a:blip r:embed="rId2"/>
          <a:stretch>
            <a:fillRect/>
          </a:stretch>
        </p:blipFill>
        <p:spPr>
          <a:xfrm>
            <a:off x="5403480" y="0"/>
            <a:ext cx="5058270" cy="6858000"/>
          </a:xfrm>
          <a:prstGeom prst="rect">
            <a:avLst/>
          </a:prstGeom>
        </p:spPr>
      </p:pic>
      <p:sp>
        <p:nvSpPr>
          <p:cNvPr id="11" name="TextBox 10">
            <a:extLst>
              <a:ext uri="{FF2B5EF4-FFF2-40B4-BE49-F238E27FC236}">
                <a16:creationId xmlns:a16="http://schemas.microsoft.com/office/drawing/2014/main" id="{3D31788E-1B71-0D0B-3D4C-4C51C9D65DCA}"/>
              </a:ext>
            </a:extLst>
          </p:cNvPr>
          <p:cNvSpPr txBox="1"/>
          <p:nvPr/>
        </p:nvSpPr>
        <p:spPr>
          <a:xfrm>
            <a:off x="70338" y="2000736"/>
            <a:ext cx="5488117" cy="1200329"/>
          </a:xfrm>
          <a:prstGeom prst="rect">
            <a:avLst/>
          </a:prstGeom>
          <a:noFill/>
        </p:spPr>
        <p:txBody>
          <a:bodyPr wrap="square" rtlCol="0">
            <a:spAutoFit/>
          </a:bodyPr>
          <a:lstStyle/>
          <a:p>
            <a:r>
              <a:rPr lang="en-GB" dirty="0">
                <a:solidFill>
                  <a:srgbClr val="00B050"/>
                </a:solidFill>
              </a:rPr>
              <a:t>Keep history of gradient in a list called </a:t>
            </a:r>
            <a:r>
              <a:rPr lang="en-GB" dirty="0" err="1">
                <a:solidFill>
                  <a:srgbClr val="00B050"/>
                </a:solidFill>
              </a:rPr>
              <a:t>G_list</a:t>
            </a:r>
            <a:r>
              <a:rPr lang="en-GB" dirty="0">
                <a:solidFill>
                  <a:srgbClr val="00B050"/>
                </a:solidFill>
              </a:rPr>
              <a:t>, which will be passed as parameters and returned on each iteration of backward</a:t>
            </a:r>
          </a:p>
          <a:p>
            <a:r>
              <a:rPr lang="en-GB" dirty="0">
                <a:solidFill>
                  <a:srgbClr val="00B050"/>
                </a:solidFill>
              </a:rPr>
              <a:t>(Note that it could have also been an attribute for class)</a:t>
            </a:r>
            <a:endParaRPr lang="en-SG" dirty="0">
              <a:solidFill>
                <a:srgbClr val="00B050"/>
              </a:solidFill>
            </a:endParaRPr>
          </a:p>
        </p:txBody>
      </p:sp>
      <p:sp>
        <p:nvSpPr>
          <p:cNvPr id="12" name="TextBox 11">
            <a:extLst>
              <a:ext uri="{FF2B5EF4-FFF2-40B4-BE49-F238E27FC236}">
                <a16:creationId xmlns:a16="http://schemas.microsoft.com/office/drawing/2014/main" id="{47E3949C-2F0C-1588-0CA7-59CDA6C0EC02}"/>
              </a:ext>
            </a:extLst>
          </p:cNvPr>
          <p:cNvSpPr txBox="1"/>
          <p:nvPr/>
        </p:nvSpPr>
        <p:spPr>
          <a:xfrm>
            <a:off x="70337" y="3356708"/>
            <a:ext cx="5488117" cy="646331"/>
          </a:xfrm>
          <a:prstGeom prst="rect">
            <a:avLst/>
          </a:prstGeom>
          <a:noFill/>
        </p:spPr>
        <p:txBody>
          <a:bodyPr wrap="square" rtlCol="0">
            <a:spAutoFit/>
          </a:bodyPr>
          <a:lstStyle/>
          <a:p>
            <a:r>
              <a:rPr lang="en-GB" dirty="0">
                <a:solidFill>
                  <a:schemeClr val="accent2"/>
                </a:solidFill>
              </a:rPr>
              <a:t>Compute gradients and G_... Coefficients for each trainable parameter</a:t>
            </a:r>
            <a:endParaRPr lang="en-SG" dirty="0">
              <a:solidFill>
                <a:schemeClr val="accent2"/>
              </a:solidFill>
            </a:endParaRPr>
          </a:p>
        </p:txBody>
      </p:sp>
      <p:sp>
        <p:nvSpPr>
          <p:cNvPr id="13" name="TextBox 12">
            <a:extLst>
              <a:ext uri="{FF2B5EF4-FFF2-40B4-BE49-F238E27FC236}">
                <a16:creationId xmlns:a16="http://schemas.microsoft.com/office/drawing/2014/main" id="{AA1CCDEF-05D4-3DE0-A3AE-255A2FA6F44C}"/>
              </a:ext>
            </a:extLst>
          </p:cNvPr>
          <p:cNvSpPr txBox="1"/>
          <p:nvPr/>
        </p:nvSpPr>
        <p:spPr>
          <a:xfrm>
            <a:off x="70337" y="5367769"/>
            <a:ext cx="5488117" cy="646331"/>
          </a:xfrm>
          <a:prstGeom prst="rect">
            <a:avLst/>
          </a:prstGeom>
          <a:noFill/>
        </p:spPr>
        <p:txBody>
          <a:bodyPr wrap="square" rtlCol="0">
            <a:spAutoFit/>
          </a:bodyPr>
          <a:lstStyle/>
          <a:p>
            <a:r>
              <a:rPr lang="en-GB" dirty="0">
                <a:solidFill>
                  <a:srgbClr val="7030A0"/>
                </a:solidFill>
              </a:rPr>
              <a:t>Update rule uses adjusted learning rate for each parameter and epsilon value.</a:t>
            </a:r>
            <a:endParaRPr lang="en-SG" dirty="0">
              <a:solidFill>
                <a:srgbClr val="7030A0"/>
              </a:solidFill>
            </a:endParaRPr>
          </a:p>
        </p:txBody>
      </p:sp>
      <p:sp>
        <p:nvSpPr>
          <p:cNvPr id="14" name="Rectangle 13">
            <a:extLst>
              <a:ext uri="{FF2B5EF4-FFF2-40B4-BE49-F238E27FC236}">
                <a16:creationId xmlns:a16="http://schemas.microsoft.com/office/drawing/2014/main" id="{D79065EF-C45D-E2E7-C1BE-96FD8D189B69}"/>
              </a:ext>
            </a:extLst>
          </p:cNvPr>
          <p:cNvSpPr/>
          <p:nvPr/>
        </p:nvSpPr>
        <p:spPr>
          <a:xfrm>
            <a:off x="8034215" y="0"/>
            <a:ext cx="570523" cy="211015"/>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14">
            <a:extLst>
              <a:ext uri="{FF2B5EF4-FFF2-40B4-BE49-F238E27FC236}">
                <a16:creationId xmlns:a16="http://schemas.microsoft.com/office/drawing/2014/main" id="{E0C3F7F2-6509-968D-7A2D-45EF6CB6524B}"/>
              </a:ext>
            </a:extLst>
          </p:cNvPr>
          <p:cNvSpPr/>
          <p:nvPr/>
        </p:nvSpPr>
        <p:spPr>
          <a:xfrm>
            <a:off x="5654430" y="4872892"/>
            <a:ext cx="2528278" cy="211015"/>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Rectangle 15">
            <a:extLst>
              <a:ext uri="{FF2B5EF4-FFF2-40B4-BE49-F238E27FC236}">
                <a16:creationId xmlns:a16="http://schemas.microsoft.com/office/drawing/2014/main" id="{E1F3F268-7E6F-8D73-96BE-D7EAB1F51298}"/>
              </a:ext>
            </a:extLst>
          </p:cNvPr>
          <p:cNvSpPr/>
          <p:nvPr/>
        </p:nvSpPr>
        <p:spPr>
          <a:xfrm>
            <a:off x="5591911" y="707290"/>
            <a:ext cx="4807319" cy="44117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Rectangle 16">
            <a:extLst>
              <a:ext uri="{FF2B5EF4-FFF2-40B4-BE49-F238E27FC236}">
                <a16:creationId xmlns:a16="http://schemas.microsoft.com/office/drawing/2014/main" id="{A8D257D6-0945-EB9E-532A-BC900B613456}"/>
              </a:ext>
            </a:extLst>
          </p:cNvPr>
          <p:cNvSpPr/>
          <p:nvPr/>
        </p:nvSpPr>
        <p:spPr>
          <a:xfrm flipV="1">
            <a:off x="5591911" y="5177856"/>
            <a:ext cx="4807319" cy="1113527"/>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Rectangle 17">
            <a:extLst>
              <a:ext uri="{FF2B5EF4-FFF2-40B4-BE49-F238E27FC236}">
                <a16:creationId xmlns:a16="http://schemas.microsoft.com/office/drawing/2014/main" id="{DA6CDEF7-265B-19C0-1D38-52B2A6A7E01E}"/>
              </a:ext>
            </a:extLst>
          </p:cNvPr>
          <p:cNvSpPr/>
          <p:nvPr/>
        </p:nvSpPr>
        <p:spPr>
          <a:xfrm>
            <a:off x="5806831" y="6799385"/>
            <a:ext cx="1105877" cy="211015"/>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3AF68576-F51F-80F6-A737-F8387A746DDB}"/>
              </a:ext>
            </a:extLst>
          </p:cNvPr>
          <p:cNvSpPr/>
          <p:nvPr/>
        </p:nvSpPr>
        <p:spPr>
          <a:xfrm>
            <a:off x="5654430" y="4055513"/>
            <a:ext cx="2528278" cy="211015"/>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3643635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err="1"/>
              <a:t>AdaGrad</a:t>
            </a:r>
            <a:br>
              <a:rPr lang="en-GB" dirty="0"/>
            </a:br>
            <a:r>
              <a:rPr lang="en-GB" dirty="0"/>
              <a:t>implementation</a:t>
            </a:r>
            <a:endParaRPr lang="en-SG" dirty="0"/>
          </a:p>
        </p:txBody>
      </p:sp>
      <p:pic>
        <p:nvPicPr>
          <p:cNvPr id="4" name="Picture 3">
            <a:extLst>
              <a:ext uri="{FF2B5EF4-FFF2-40B4-BE49-F238E27FC236}">
                <a16:creationId xmlns:a16="http://schemas.microsoft.com/office/drawing/2014/main" id="{2120FCD2-89DF-E31C-3336-FD8BCBF89177}"/>
              </a:ext>
            </a:extLst>
          </p:cNvPr>
          <p:cNvPicPr>
            <a:picLocks noChangeAspect="1"/>
          </p:cNvPicPr>
          <p:nvPr/>
        </p:nvPicPr>
        <p:blipFill>
          <a:blip r:embed="rId2"/>
          <a:stretch>
            <a:fillRect/>
          </a:stretch>
        </p:blipFill>
        <p:spPr>
          <a:xfrm>
            <a:off x="432597" y="2275901"/>
            <a:ext cx="11326806" cy="4115374"/>
          </a:xfrm>
          <a:prstGeom prst="rect">
            <a:avLst/>
          </a:prstGeom>
        </p:spPr>
      </p:pic>
    </p:spTree>
    <p:extLst>
      <p:ext uri="{BB962C8B-B14F-4D97-AF65-F5344CB8AC3E}">
        <p14:creationId xmlns:p14="http://schemas.microsoft.com/office/powerpoint/2010/main" val="23312832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err="1"/>
              <a:t>RMSProp</a:t>
            </a:r>
            <a:endParaRPr lang="en-SG" dirty="0"/>
          </a:p>
        </p:txBody>
      </p:sp>
      <p:sp>
        <p:nvSpPr>
          <p:cNvPr id="3" name="Content Placeholder 2">
            <a:extLst>
              <a:ext uri="{FF2B5EF4-FFF2-40B4-BE49-F238E27FC236}">
                <a16:creationId xmlns:a16="http://schemas.microsoft.com/office/drawing/2014/main" id="{9414D856-CCB6-9C34-899E-47E2CC181A18}"/>
              </a:ext>
            </a:extLst>
          </p:cNvPr>
          <p:cNvSpPr>
            <a:spLocks noGrp="1"/>
          </p:cNvSpPr>
          <p:nvPr>
            <p:ph sz="half" idx="1"/>
          </p:nvPr>
        </p:nvSpPr>
        <p:spPr>
          <a:xfrm>
            <a:off x="838200" y="1825624"/>
            <a:ext cx="5181600" cy="5032375"/>
          </a:xfrm>
        </p:spPr>
        <p:txBody>
          <a:bodyPr>
            <a:noAutofit/>
          </a:bodyPr>
          <a:lstStyle/>
          <a:p>
            <a:pPr marL="0" indent="0">
              <a:buNone/>
            </a:pPr>
            <a:r>
              <a:rPr lang="en-GB" sz="2200" b="1" dirty="0"/>
              <a:t>Definition (</a:t>
            </a:r>
            <a:r>
              <a:rPr lang="en-GB" sz="2200" b="1" dirty="0" err="1">
                <a:solidFill>
                  <a:srgbClr val="00B050"/>
                </a:solidFill>
              </a:rPr>
              <a:t>RMSProp</a:t>
            </a:r>
            <a:r>
              <a:rPr lang="en-GB" sz="2200" b="1" dirty="0"/>
              <a:t> optimizer [RMSProp2012]):</a:t>
            </a:r>
          </a:p>
          <a:p>
            <a:pPr marL="0" indent="0">
              <a:buNone/>
            </a:pPr>
            <a:r>
              <a:rPr lang="en-GB" sz="2200" b="1" dirty="0" err="1">
                <a:solidFill>
                  <a:srgbClr val="00B050"/>
                </a:solidFill>
              </a:rPr>
              <a:t>RMSProp</a:t>
            </a:r>
            <a:r>
              <a:rPr lang="en-GB" sz="2200" dirty="0"/>
              <a:t> is a variation of </a:t>
            </a:r>
            <a:r>
              <a:rPr lang="en-GB" sz="2200" dirty="0" err="1"/>
              <a:t>AdaGrad</a:t>
            </a:r>
            <a:r>
              <a:rPr lang="en-GB" sz="2200" dirty="0"/>
              <a:t>, but it uses a </a:t>
            </a:r>
            <a:r>
              <a:rPr lang="en-GB" sz="2200" b="1" dirty="0"/>
              <a:t>running average of the squared gradients to scale the learning rate </a:t>
            </a:r>
            <a:r>
              <a:rPr lang="en-GB" sz="2200" dirty="0"/>
              <a:t>for each parameter, rather than using the sum of the squared gradients as in </a:t>
            </a:r>
            <a:r>
              <a:rPr lang="en-GB" sz="2200" dirty="0" err="1"/>
              <a:t>AdaGrad</a:t>
            </a:r>
            <a:r>
              <a:rPr lang="en-GB" sz="2200" dirty="0"/>
              <a:t>.</a:t>
            </a:r>
          </a:p>
          <a:p>
            <a:pPr marL="0" indent="0">
              <a:buNone/>
            </a:pPr>
            <a:r>
              <a:rPr lang="en-GB" sz="2200" b="1" dirty="0" err="1">
                <a:solidFill>
                  <a:srgbClr val="00B050"/>
                </a:solidFill>
              </a:rPr>
              <a:t>RMSProp</a:t>
            </a:r>
            <a:r>
              <a:rPr lang="en-GB" sz="2200" dirty="0"/>
              <a:t> can be less sensitive to the learning rate than </a:t>
            </a:r>
            <a:r>
              <a:rPr lang="en-GB" sz="2200" dirty="0" err="1"/>
              <a:t>AdaGrad</a:t>
            </a:r>
            <a:r>
              <a:rPr lang="en-GB" sz="2200" dirty="0"/>
              <a:t>, and it is often used in conjunction with other techniques such as momentum.</a:t>
            </a:r>
          </a:p>
          <a:p>
            <a:pPr marL="0" indent="0">
              <a:buNone/>
            </a:pPr>
            <a:r>
              <a:rPr lang="en-GB" sz="2200" dirty="0"/>
              <a:t>We will typically keep this idea in mind for later when designing the </a:t>
            </a:r>
            <a:r>
              <a:rPr lang="en-GB" sz="2200" b="1" dirty="0"/>
              <a:t>Adam</a:t>
            </a:r>
            <a:r>
              <a:rPr lang="en-GB" sz="2200" dirty="0"/>
              <a:t> optimizer.</a:t>
            </a:r>
            <a:endParaRPr lang="en-SG" sz="2200"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A14B826-76A1-4C74-2CF3-31C48D1B320E}"/>
                  </a:ext>
                </a:extLst>
              </p:cNvPr>
              <p:cNvSpPr>
                <a:spLocks noGrp="1"/>
              </p:cNvSpPr>
              <p:nvPr>
                <p:ph sz="half" idx="2"/>
              </p:nvPr>
            </p:nvSpPr>
            <p:spPr>
              <a:xfrm>
                <a:off x="6172200" y="1825624"/>
                <a:ext cx="5181600" cy="5032375"/>
              </a:xfrm>
            </p:spPr>
            <p:txBody>
              <a:bodyPr>
                <a:normAutofit/>
              </a:bodyPr>
              <a:lstStyle/>
              <a:p>
                <a:pPr marL="0" indent="0">
                  <a:buNone/>
                </a:pPr>
                <a:r>
                  <a:rPr lang="en-GB" sz="2200" dirty="0"/>
                  <a:t>The value </a:t>
                </a:r>
                <a14:m>
                  <m:oMath xmlns:m="http://schemas.openxmlformats.org/officeDocument/2006/math">
                    <m:sSub>
                      <m:sSubPr>
                        <m:ctrlPr>
                          <a:rPr lang="en-GB" sz="2200" i="1" dirty="0" smtClean="0">
                            <a:latin typeface="Cambria Math" panose="02040503050406030204" pitchFamily="18" charset="0"/>
                          </a:rPr>
                        </m:ctrlPr>
                      </m:sSubPr>
                      <m:e>
                        <m:r>
                          <a:rPr lang="en-GB" sz="2200" i="1" dirty="0" smtClean="0">
                            <a:latin typeface="Cambria Math" panose="02040503050406030204" pitchFamily="18" charset="0"/>
                          </a:rPr>
                          <m:t>𝐺</m:t>
                        </m:r>
                      </m:e>
                      <m:sub>
                        <m:sSub>
                          <m:sSubPr>
                            <m:ctrlPr>
                              <a:rPr lang="en-GB" sz="2200" i="1" dirty="0" smtClean="0">
                                <a:latin typeface="Cambria Math" panose="02040503050406030204" pitchFamily="18" charset="0"/>
                              </a:rPr>
                            </m:ctrlPr>
                          </m:sSubPr>
                          <m:e>
                            <m:r>
                              <a:rPr lang="en-GB" sz="2200" i="1" dirty="0" smtClean="0">
                                <a:latin typeface="Cambria Math" panose="02040503050406030204" pitchFamily="18" charset="0"/>
                              </a:rPr>
                              <m:t>𝑊</m:t>
                            </m:r>
                          </m:e>
                          <m:sub>
                            <m:r>
                              <a:rPr lang="en-GB" sz="2200" i="1" dirty="0" smtClean="0">
                                <a:latin typeface="Cambria Math" panose="02040503050406030204" pitchFamily="18" charset="0"/>
                              </a:rPr>
                              <m:t>2</m:t>
                            </m:r>
                          </m:sub>
                        </m:sSub>
                      </m:sub>
                    </m:sSub>
                  </m:oMath>
                </a14:m>
                <a:r>
                  <a:rPr lang="en-GB" sz="2200" dirty="0"/>
                  <a:t> is no longer defined as the squared values of the gradients with respect to each parameter, but instead it use a mixed formula reusing the previous values of these parameters, mixed with the current squared values of the gradients.</a:t>
                </a:r>
              </a:p>
              <a:p>
                <a:pPr marL="0" indent="0">
                  <a:buNone/>
                </a:pPr>
                <a14:m>
                  <m:oMathPara xmlns:m="http://schemas.openxmlformats.org/officeDocument/2006/math">
                    <m:oMathParaPr>
                      <m:jc m:val="centerGroup"/>
                    </m:oMathParaPr>
                    <m:oMath xmlns:m="http://schemas.openxmlformats.org/officeDocument/2006/math">
                      <m:sSub>
                        <m:sSubPr>
                          <m:ctrlPr>
                            <a:rPr lang="en-GB" sz="2200" i="1" dirty="0" smtClean="0">
                              <a:latin typeface="Cambria Math" panose="02040503050406030204" pitchFamily="18" charset="0"/>
                            </a:rPr>
                          </m:ctrlPr>
                        </m:sSubPr>
                        <m:e>
                          <m:r>
                            <a:rPr lang="en-GB" sz="2200" i="1" dirty="0" smtClean="0">
                              <a:latin typeface="Cambria Math" panose="02040503050406030204" pitchFamily="18" charset="0"/>
                            </a:rPr>
                            <m:t>𝐺</m:t>
                          </m:r>
                        </m:e>
                        <m:sub>
                          <m:sSub>
                            <m:sSubPr>
                              <m:ctrlPr>
                                <a:rPr lang="en-GB" sz="2200" i="1" dirty="0" smtClean="0">
                                  <a:latin typeface="Cambria Math" panose="02040503050406030204" pitchFamily="18" charset="0"/>
                                </a:rPr>
                              </m:ctrlPr>
                            </m:sSubPr>
                            <m:e>
                              <m:r>
                                <a:rPr lang="en-GB" sz="2200" i="1" dirty="0" smtClean="0">
                                  <a:latin typeface="Cambria Math" panose="02040503050406030204" pitchFamily="18" charset="0"/>
                                </a:rPr>
                                <m:t>𝑊</m:t>
                              </m:r>
                            </m:e>
                            <m:sub>
                              <m:r>
                                <a:rPr lang="en-GB" sz="2200" i="1" dirty="0" smtClean="0">
                                  <a:latin typeface="Cambria Math" panose="02040503050406030204" pitchFamily="18" charset="0"/>
                                </a:rPr>
                                <m:t>2</m:t>
                              </m:r>
                            </m:sub>
                          </m:sSub>
                        </m:sub>
                      </m:sSub>
                      <m:r>
                        <a:rPr lang="en-GB" sz="2200" i="1" dirty="0" smtClean="0">
                          <a:latin typeface="Cambria Math" panose="02040503050406030204" pitchFamily="18" charset="0"/>
                        </a:rPr>
                        <m:t> = </m:t>
                      </m:r>
                      <m:d>
                        <m:dPr>
                          <m:ctrlPr>
                            <a:rPr lang="en-GB" sz="2200" i="1" dirty="0" smtClean="0">
                              <a:latin typeface="Cambria Math" panose="02040503050406030204" pitchFamily="18" charset="0"/>
                            </a:rPr>
                          </m:ctrlPr>
                        </m:dPr>
                        <m:e>
                          <m:r>
                            <a:rPr lang="en-GB" sz="2200" i="1" dirty="0" smtClean="0">
                              <a:latin typeface="Cambria Math" panose="02040503050406030204" pitchFamily="18" charset="0"/>
                            </a:rPr>
                            <m:t>1 −</m:t>
                          </m:r>
                          <m:r>
                            <a:rPr lang="en-GB" sz="2200" i="1" dirty="0" smtClean="0">
                              <a:latin typeface="Cambria Math" panose="02040503050406030204" pitchFamily="18" charset="0"/>
                            </a:rPr>
                            <m:t>𝜌</m:t>
                          </m:r>
                        </m:e>
                      </m:d>
                      <m:sSup>
                        <m:sSupPr>
                          <m:ctrlPr>
                            <a:rPr lang="en-GB" sz="2200" i="1" dirty="0" smtClean="0">
                              <a:latin typeface="Cambria Math" panose="02040503050406030204" pitchFamily="18" charset="0"/>
                            </a:rPr>
                          </m:ctrlPr>
                        </m:sSupPr>
                        <m:e>
                          <m:d>
                            <m:dPr>
                              <m:ctrlPr>
                                <a:rPr lang="en-GB" sz="2200" i="1" dirty="0" smtClean="0">
                                  <a:latin typeface="Cambria Math" panose="02040503050406030204" pitchFamily="18" charset="0"/>
                                </a:rPr>
                              </m:ctrlPr>
                            </m:dPr>
                            <m:e>
                              <m:f>
                                <m:fPr>
                                  <m:ctrlPr>
                                    <a:rPr lang="en-GB" sz="2200" b="0" i="1" dirty="0" smtClean="0">
                                      <a:latin typeface="Cambria Math" panose="02040503050406030204" pitchFamily="18" charset="0"/>
                                    </a:rPr>
                                  </m:ctrlPr>
                                </m:fPr>
                                <m:num>
                                  <m:r>
                                    <a:rPr lang="en-GB" sz="2200" i="1" dirty="0" smtClean="0">
                                      <a:latin typeface="Cambria Math" panose="02040503050406030204" pitchFamily="18" charset="0"/>
                                    </a:rPr>
                                    <m:t>𝜕</m:t>
                                  </m:r>
                                  <m:r>
                                    <a:rPr lang="en-GB" sz="2200" i="1" dirty="0" smtClean="0">
                                      <a:latin typeface="Cambria Math" panose="02040503050406030204" pitchFamily="18" charset="0"/>
                                    </a:rPr>
                                    <m:t>𝐿</m:t>
                                  </m:r>
                                </m:num>
                                <m:den>
                                  <m:r>
                                    <a:rPr lang="en-GB" sz="2200" i="1" dirty="0" smtClean="0">
                                      <a:latin typeface="Cambria Math" panose="02040503050406030204" pitchFamily="18" charset="0"/>
                                    </a:rPr>
                                    <m:t>𝜕</m:t>
                                  </m:r>
                                  <m:sSub>
                                    <m:sSubPr>
                                      <m:ctrlPr>
                                        <a:rPr lang="en-GB" sz="2200" i="1" dirty="0" smtClean="0">
                                          <a:latin typeface="Cambria Math" panose="02040503050406030204" pitchFamily="18" charset="0"/>
                                        </a:rPr>
                                      </m:ctrlPr>
                                    </m:sSubPr>
                                    <m:e>
                                      <m:r>
                                        <a:rPr lang="en-GB" sz="2200" i="1" dirty="0" smtClean="0">
                                          <a:latin typeface="Cambria Math" panose="02040503050406030204" pitchFamily="18" charset="0"/>
                                        </a:rPr>
                                        <m:t>𝑊</m:t>
                                      </m:r>
                                    </m:e>
                                    <m:sub>
                                      <m:r>
                                        <a:rPr lang="en-GB" sz="2200" i="1" dirty="0" smtClean="0">
                                          <a:latin typeface="Cambria Math" panose="02040503050406030204" pitchFamily="18" charset="0"/>
                                        </a:rPr>
                                        <m:t>2</m:t>
                                      </m:r>
                                    </m:sub>
                                  </m:sSub>
                                </m:den>
                              </m:f>
                            </m:e>
                          </m:d>
                        </m:e>
                        <m:sup>
                          <m:r>
                            <a:rPr lang="en-GB" sz="2200" i="1" dirty="0" smtClean="0">
                              <a:latin typeface="Cambria Math" panose="02040503050406030204" pitchFamily="18" charset="0"/>
                            </a:rPr>
                            <m:t>2</m:t>
                          </m:r>
                        </m:sup>
                      </m:sSup>
                      <m:r>
                        <a:rPr lang="en-GB" sz="2200" i="1" dirty="0" smtClean="0">
                          <a:latin typeface="Cambria Math" panose="02040503050406030204" pitchFamily="18" charset="0"/>
                        </a:rPr>
                        <m:t>  +</m:t>
                      </m:r>
                      <m:r>
                        <a:rPr lang="en-GB" sz="2200" i="1" dirty="0" smtClean="0">
                          <a:latin typeface="Cambria Math" panose="02040503050406030204" pitchFamily="18" charset="0"/>
                        </a:rPr>
                        <m:t>𝜌</m:t>
                      </m:r>
                      <m:r>
                        <a:rPr lang="en-GB" sz="2200" i="1" dirty="0" smtClean="0">
                          <a:latin typeface="Cambria Math" panose="02040503050406030204" pitchFamily="18" charset="0"/>
                        </a:rPr>
                        <m:t> </m:t>
                      </m:r>
                      <m:sSub>
                        <m:sSubPr>
                          <m:ctrlPr>
                            <a:rPr lang="en-GB" sz="2200" i="1" dirty="0" smtClean="0">
                              <a:latin typeface="Cambria Math" panose="02040503050406030204" pitchFamily="18" charset="0"/>
                            </a:rPr>
                          </m:ctrlPr>
                        </m:sSubPr>
                        <m:e>
                          <m:r>
                            <a:rPr lang="en-GB" sz="2200" i="1" dirty="0" smtClean="0">
                              <a:latin typeface="Cambria Math" panose="02040503050406030204" pitchFamily="18" charset="0"/>
                            </a:rPr>
                            <m:t>𝐺</m:t>
                          </m:r>
                        </m:e>
                        <m:sub>
                          <m:sSub>
                            <m:sSubPr>
                              <m:ctrlPr>
                                <a:rPr lang="en-GB" sz="2200" i="1" dirty="0" smtClean="0">
                                  <a:latin typeface="Cambria Math" panose="02040503050406030204" pitchFamily="18" charset="0"/>
                                </a:rPr>
                              </m:ctrlPr>
                            </m:sSubPr>
                            <m:e>
                              <m:r>
                                <a:rPr lang="en-GB" sz="2200" i="1" dirty="0" smtClean="0">
                                  <a:latin typeface="Cambria Math" panose="02040503050406030204" pitchFamily="18" charset="0"/>
                                </a:rPr>
                                <m:t>𝑊</m:t>
                              </m:r>
                            </m:e>
                            <m:sub>
                              <m:r>
                                <a:rPr lang="en-GB" sz="2200" i="1" dirty="0" smtClean="0">
                                  <a:latin typeface="Cambria Math" panose="02040503050406030204" pitchFamily="18" charset="0"/>
                                </a:rPr>
                                <m:t>2</m:t>
                              </m:r>
                            </m:sub>
                          </m:sSub>
                        </m:sub>
                      </m:sSub>
                    </m:oMath>
                  </m:oMathPara>
                </a14:m>
                <a:endParaRPr lang="en-GB" sz="2200" dirty="0"/>
              </a:p>
              <a:p>
                <a:pPr marL="0" indent="0">
                  <a:buNone/>
                </a:pPr>
                <a:endParaRPr lang="en-GB" sz="2200" dirty="0"/>
              </a:p>
              <a:p>
                <a:pPr marL="0" indent="0">
                  <a:buNone/>
                </a:pPr>
                <a:r>
                  <a:rPr lang="en-GB" sz="2200" dirty="0"/>
                  <a:t>This reuses the logic of the momentum formula we discussed earlier. Here, </a:t>
                </a:r>
                <a14:m>
                  <m:oMath xmlns:m="http://schemas.openxmlformats.org/officeDocument/2006/math">
                    <m:r>
                      <a:rPr lang="en-GB" sz="2200" i="1" dirty="0" smtClean="0">
                        <a:latin typeface="Cambria Math" panose="02040503050406030204" pitchFamily="18" charset="0"/>
                      </a:rPr>
                      <m:t>𝜌</m:t>
                    </m:r>
                    <m:r>
                      <a:rPr lang="en-GB" sz="2200" i="1" dirty="0" smtClean="0">
                        <a:latin typeface="Cambria Math" panose="02040503050406030204" pitchFamily="18" charset="0"/>
                      </a:rPr>
                      <m:t> </m:t>
                    </m:r>
                  </m:oMath>
                </a14:m>
                <a:r>
                  <a:rPr lang="en-GB" sz="2200" dirty="0"/>
                  <a:t>is an hyperparameter, whose value is set between 0 and 1.</a:t>
                </a:r>
                <a:endParaRPr lang="en-SG" sz="2200" dirty="0"/>
              </a:p>
            </p:txBody>
          </p:sp>
        </mc:Choice>
        <mc:Fallback xmlns="">
          <p:sp>
            <p:nvSpPr>
              <p:cNvPr id="4" name="Content Placeholder 3">
                <a:extLst>
                  <a:ext uri="{FF2B5EF4-FFF2-40B4-BE49-F238E27FC236}">
                    <a16:creationId xmlns:a16="http://schemas.microsoft.com/office/drawing/2014/main" id="{2A14B826-76A1-4C74-2CF3-31C48D1B320E}"/>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2"/>
                <a:stretch>
                  <a:fillRect l="-1529" t="-1211" r="-588"/>
                </a:stretch>
              </a:blipFill>
            </p:spPr>
            <p:txBody>
              <a:bodyPr/>
              <a:lstStyle/>
              <a:p>
                <a:r>
                  <a:rPr lang="en-SG">
                    <a:noFill/>
                  </a:rPr>
                  <a:t> </a:t>
                </a:r>
              </a:p>
            </p:txBody>
          </p:sp>
        </mc:Fallback>
      </mc:AlternateContent>
    </p:spTree>
    <p:extLst>
      <p:ext uri="{BB962C8B-B14F-4D97-AF65-F5344CB8AC3E}">
        <p14:creationId xmlns:p14="http://schemas.microsoft.com/office/powerpoint/2010/main" val="8863003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err="1"/>
              <a:t>RMSProp</a:t>
            </a:r>
            <a:endParaRPr lang="en-SG" dirty="0"/>
          </a:p>
        </p:txBody>
      </p:sp>
      <p:sp>
        <p:nvSpPr>
          <p:cNvPr id="3" name="Content Placeholder 2">
            <a:extLst>
              <a:ext uri="{FF2B5EF4-FFF2-40B4-BE49-F238E27FC236}">
                <a16:creationId xmlns:a16="http://schemas.microsoft.com/office/drawing/2014/main" id="{9414D856-CCB6-9C34-899E-47E2CC181A18}"/>
              </a:ext>
            </a:extLst>
          </p:cNvPr>
          <p:cNvSpPr>
            <a:spLocks noGrp="1"/>
          </p:cNvSpPr>
          <p:nvPr>
            <p:ph sz="half" idx="1"/>
          </p:nvPr>
        </p:nvSpPr>
        <p:spPr>
          <a:xfrm>
            <a:off x="838200" y="1825624"/>
            <a:ext cx="5181600" cy="5032375"/>
          </a:xfrm>
        </p:spPr>
        <p:txBody>
          <a:bodyPr>
            <a:noAutofit/>
          </a:bodyPr>
          <a:lstStyle/>
          <a:p>
            <a:pPr marL="0" indent="0">
              <a:buNone/>
            </a:pPr>
            <a:r>
              <a:rPr lang="en-GB" sz="2200" b="1" dirty="0"/>
              <a:t>Definition (</a:t>
            </a:r>
            <a:r>
              <a:rPr lang="en-GB" sz="2200" b="1" dirty="0" err="1">
                <a:solidFill>
                  <a:srgbClr val="00B050"/>
                </a:solidFill>
              </a:rPr>
              <a:t>RMSProp</a:t>
            </a:r>
            <a:r>
              <a:rPr lang="en-GB" sz="2200" b="1" dirty="0"/>
              <a:t> optimizer [RMSProp2012]):</a:t>
            </a:r>
          </a:p>
          <a:p>
            <a:pPr marL="0" indent="0">
              <a:buNone/>
            </a:pPr>
            <a:r>
              <a:rPr lang="en-GB" sz="2200" b="1" dirty="0" err="1">
                <a:solidFill>
                  <a:srgbClr val="00B050"/>
                </a:solidFill>
              </a:rPr>
              <a:t>RMSProp</a:t>
            </a:r>
            <a:r>
              <a:rPr lang="en-GB" sz="2200" dirty="0"/>
              <a:t> is a variation of </a:t>
            </a:r>
            <a:r>
              <a:rPr lang="en-GB" sz="2200" dirty="0" err="1"/>
              <a:t>AdaGrad</a:t>
            </a:r>
            <a:r>
              <a:rPr lang="en-GB" sz="2200" dirty="0"/>
              <a:t>, but it uses a </a:t>
            </a:r>
            <a:r>
              <a:rPr lang="en-GB" sz="2200" b="1" dirty="0"/>
              <a:t>running average of the squared gradients to scale the learning rate </a:t>
            </a:r>
            <a:r>
              <a:rPr lang="en-GB" sz="2200" dirty="0"/>
              <a:t>for each parameter, rather than using the sum of the squared gradients as in </a:t>
            </a:r>
            <a:r>
              <a:rPr lang="en-GB" sz="2200" dirty="0" err="1"/>
              <a:t>AdaGrad</a:t>
            </a:r>
            <a:r>
              <a:rPr lang="en-GB" sz="2200" dirty="0"/>
              <a:t>.</a:t>
            </a:r>
          </a:p>
          <a:p>
            <a:pPr marL="0" indent="0">
              <a:buNone/>
            </a:pPr>
            <a:r>
              <a:rPr lang="en-GB" sz="2200" b="1" dirty="0" err="1">
                <a:solidFill>
                  <a:srgbClr val="00B050"/>
                </a:solidFill>
              </a:rPr>
              <a:t>RMSProp</a:t>
            </a:r>
            <a:r>
              <a:rPr lang="en-GB" sz="2200" dirty="0"/>
              <a:t> can be less sensitive to the learning rate than </a:t>
            </a:r>
            <a:r>
              <a:rPr lang="en-GB" sz="2200" dirty="0" err="1"/>
              <a:t>AdaGrad</a:t>
            </a:r>
            <a:r>
              <a:rPr lang="en-GB" sz="2200" dirty="0"/>
              <a:t>, and it is often used in conjunction with other techniques such as momentum.</a:t>
            </a:r>
          </a:p>
          <a:p>
            <a:pPr marL="0" indent="0">
              <a:buNone/>
            </a:pPr>
            <a:r>
              <a:rPr lang="en-GB" sz="2200" dirty="0"/>
              <a:t>We will typically keep this idea in mind for later when designing the </a:t>
            </a:r>
            <a:r>
              <a:rPr lang="en-GB" sz="2200" b="1" dirty="0"/>
              <a:t>Adam</a:t>
            </a:r>
            <a:r>
              <a:rPr lang="en-GB" sz="2200" dirty="0"/>
              <a:t> optimizer.</a:t>
            </a:r>
            <a:endParaRPr lang="en-SG" sz="2200"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A14B826-76A1-4C74-2CF3-31C48D1B320E}"/>
                  </a:ext>
                </a:extLst>
              </p:cNvPr>
              <p:cNvSpPr>
                <a:spLocks noGrp="1"/>
              </p:cNvSpPr>
              <p:nvPr>
                <p:ph sz="half" idx="2"/>
              </p:nvPr>
            </p:nvSpPr>
            <p:spPr>
              <a:xfrm>
                <a:off x="6172200" y="1825624"/>
                <a:ext cx="5181600" cy="5032375"/>
              </a:xfrm>
            </p:spPr>
            <p:txBody>
              <a:bodyPr>
                <a:normAutofit/>
              </a:bodyPr>
              <a:lstStyle/>
              <a:p>
                <a:pPr marL="0" indent="0">
                  <a:buNone/>
                </a:pPr>
                <a:r>
                  <a:rPr lang="en-GB" sz="2400" dirty="0"/>
                  <a:t>As before, this is then used to adjust the learning rate </a:t>
                </a:r>
                <a14:m>
                  <m:oMath xmlns:m="http://schemas.openxmlformats.org/officeDocument/2006/math">
                    <m:sSub>
                      <m:sSubPr>
                        <m:ctrlPr>
                          <a:rPr lang="en-GB" sz="2400" i="1" dirty="0" smtClean="0">
                            <a:latin typeface="Cambria Math" panose="02040503050406030204" pitchFamily="18" charset="0"/>
                          </a:rPr>
                        </m:ctrlPr>
                      </m:sSubPr>
                      <m:e>
                        <m:r>
                          <a:rPr lang="en-GB" sz="2400" i="1" dirty="0" smtClean="0">
                            <a:latin typeface="Cambria Math" panose="02040503050406030204" pitchFamily="18" charset="0"/>
                          </a:rPr>
                          <m:t>𝛼</m:t>
                        </m:r>
                      </m:e>
                      <m:sub>
                        <m:sSub>
                          <m:sSubPr>
                            <m:ctrlPr>
                              <a:rPr lang="en-GB" sz="2400" i="1" dirty="0" smtClean="0">
                                <a:latin typeface="Cambria Math" panose="02040503050406030204" pitchFamily="18" charset="0"/>
                              </a:rPr>
                            </m:ctrlPr>
                          </m:sSubPr>
                          <m:e>
                            <m:r>
                              <a:rPr lang="en-GB" sz="2400" i="1" dirty="0" smtClean="0">
                                <a:latin typeface="Cambria Math" panose="02040503050406030204" pitchFamily="18" charset="0"/>
                              </a:rPr>
                              <m:t>𝑊</m:t>
                            </m:r>
                          </m:e>
                          <m:sub>
                            <m:r>
                              <a:rPr lang="en-GB" sz="2400" i="1" dirty="0" smtClean="0">
                                <a:latin typeface="Cambria Math" panose="02040503050406030204" pitchFamily="18" charset="0"/>
                              </a:rPr>
                              <m:t>2</m:t>
                            </m:r>
                          </m:sub>
                        </m:sSub>
                      </m:sub>
                    </m:sSub>
                    <m:r>
                      <a:rPr lang="en-GB" sz="2400" i="1" dirty="0" smtClean="0">
                        <a:latin typeface="Cambria Math" panose="02040503050406030204" pitchFamily="18" charset="0"/>
                      </a:rPr>
                      <m:t> </m:t>
                    </m:r>
                  </m:oMath>
                </a14:m>
                <a:r>
                  <a:rPr lang="en-GB" sz="2400" dirty="0"/>
                  <a:t>for the </a:t>
                </a:r>
                <a14:m>
                  <m:oMath xmlns:m="http://schemas.openxmlformats.org/officeDocument/2006/math">
                    <m:sSub>
                      <m:sSubPr>
                        <m:ctrlPr>
                          <a:rPr lang="en-GB" sz="2400" i="1" dirty="0" smtClean="0">
                            <a:latin typeface="Cambria Math" panose="02040503050406030204" pitchFamily="18" charset="0"/>
                          </a:rPr>
                        </m:ctrlPr>
                      </m:sSubPr>
                      <m:e>
                        <m:r>
                          <a:rPr lang="en-GB" sz="2400" i="1" dirty="0" smtClean="0">
                            <a:latin typeface="Cambria Math" panose="02040503050406030204" pitchFamily="18" charset="0"/>
                          </a:rPr>
                          <m:t>𝑊</m:t>
                        </m:r>
                      </m:e>
                      <m:sub>
                        <m:r>
                          <a:rPr lang="en-GB" sz="2400" i="1" dirty="0" smtClean="0">
                            <a:latin typeface="Cambria Math" panose="02040503050406030204" pitchFamily="18" charset="0"/>
                          </a:rPr>
                          <m:t>2</m:t>
                        </m:r>
                      </m:sub>
                    </m:sSub>
                  </m:oMath>
                </a14:m>
                <a:r>
                  <a:rPr lang="en-GB" sz="2400" dirty="0"/>
                  <a:t> update rule:</a:t>
                </a:r>
              </a:p>
              <a:p>
                <a:pPr marL="0" indent="0">
                  <a:buNone/>
                </a:pPr>
                <a14:m>
                  <m:oMathPara xmlns:m="http://schemas.openxmlformats.org/officeDocument/2006/math">
                    <m:oMathParaPr>
                      <m:jc m:val="centerGroup"/>
                    </m:oMathParaPr>
                    <m:oMath xmlns:m="http://schemas.openxmlformats.org/officeDocument/2006/math">
                      <m:sSub>
                        <m:sSubPr>
                          <m:ctrlPr>
                            <a:rPr lang="en-GB" sz="2400" i="1" dirty="0" smtClean="0">
                              <a:latin typeface="Cambria Math" panose="02040503050406030204" pitchFamily="18" charset="0"/>
                            </a:rPr>
                          </m:ctrlPr>
                        </m:sSubPr>
                        <m:e>
                          <m:r>
                            <a:rPr lang="en-GB" sz="2400" i="1" dirty="0" smtClean="0">
                              <a:latin typeface="Cambria Math" panose="02040503050406030204" pitchFamily="18" charset="0"/>
                            </a:rPr>
                            <m:t>𝛼</m:t>
                          </m:r>
                        </m:e>
                        <m:sub>
                          <m:sSub>
                            <m:sSubPr>
                              <m:ctrlPr>
                                <a:rPr lang="en-GB" sz="2400" i="1" dirty="0" smtClean="0">
                                  <a:latin typeface="Cambria Math" panose="02040503050406030204" pitchFamily="18" charset="0"/>
                                </a:rPr>
                              </m:ctrlPr>
                            </m:sSubPr>
                            <m:e>
                              <m:r>
                                <a:rPr lang="en-GB" sz="2400" i="1" dirty="0" smtClean="0">
                                  <a:latin typeface="Cambria Math" panose="02040503050406030204" pitchFamily="18" charset="0"/>
                                </a:rPr>
                                <m:t>𝑊</m:t>
                              </m:r>
                            </m:e>
                            <m:sub>
                              <m:r>
                                <a:rPr lang="en-GB" sz="2400" i="1" dirty="0" smtClean="0">
                                  <a:latin typeface="Cambria Math" panose="02040503050406030204" pitchFamily="18" charset="0"/>
                                </a:rPr>
                                <m:t>2</m:t>
                              </m:r>
                            </m:sub>
                          </m:sSub>
                        </m:sub>
                      </m:sSub>
                      <m:r>
                        <a:rPr lang="en-GB" sz="2400" i="1" dirty="0" smtClean="0">
                          <a:latin typeface="Cambria Math" panose="02040503050406030204" pitchFamily="18" charset="0"/>
                        </a:rPr>
                        <m:t> =</m:t>
                      </m:r>
                      <m:f>
                        <m:fPr>
                          <m:ctrlPr>
                            <a:rPr lang="en-GB" sz="2400" i="1" dirty="0" smtClean="0">
                              <a:latin typeface="Cambria Math" panose="02040503050406030204" pitchFamily="18" charset="0"/>
                            </a:rPr>
                          </m:ctrlPr>
                        </m:fPr>
                        <m:num>
                          <m:r>
                            <a:rPr lang="en-GB" sz="2400" i="1" dirty="0" smtClean="0">
                              <a:latin typeface="Cambria Math" panose="02040503050406030204" pitchFamily="18" charset="0"/>
                            </a:rPr>
                            <m:t>𝛼</m:t>
                          </m:r>
                        </m:num>
                        <m:den>
                          <m:rad>
                            <m:radPr>
                              <m:degHide m:val="on"/>
                              <m:ctrlPr>
                                <a:rPr lang="en-GB" sz="2400" i="1" dirty="0" smtClean="0">
                                  <a:latin typeface="Cambria Math" panose="02040503050406030204" pitchFamily="18" charset="0"/>
                                </a:rPr>
                              </m:ctrlPr>
                            </m:radPr>
                            <m:deg/>
                            <m:e>
                              <m:sSub>
                                <m:sSubPr>
                                  <m:ctrlPr>
                                    <a:rPr lang="en-GB" sz="2400" i="1" dirty="0">
                                      <a:latin typeface="Cambria Math" panose="02040503050406030204" pitchFamily="18" charset="0"/>
                                    </a:rPr>
                                  </m:ctrlPr>
                                </m:sSubPr>
                                <m:e>
                                  <m:r>
                                    <a:rPr lang="en-GB" sz="2400" i="1" dirty="0">
                                      <a:latin typeface="Cambria Math" panose="02040503050406030204" pitchFamily="18" charset="0"/>
                                    </a:rPr>
                                    <m:t>𝐺</m:t>
                                  </m:r>
                                </m:e>
                                <m:sub>
                                  <m:sSub>
                                    <m:sSubPr>
                                      <m:ctrlPr>
                                        <a:rPr lang="en-GB" sz="2400" i="1" dirty="0">
                                          <a:latin typeface="Cambria Math" panose="02040503050406030204" pitchFamily="18" charset="0"/>
                                        </a:rPr>
                                      </m:ctrlPr>
                                    </m:sSubPr>
                                    <m:e>
                                      <m:r>
                                        <a:rPr lang="en-GB" sz="2400" i="1" dirty="0">
                                          <a:latin typeface="Cambria Math" panose="02040503050406030204" pitchFamily="18" charset="0"/>
                                        </a:rPr>
                                        <m:t>𝑊</m:t>
                                      </m:r>
                                    </m:e>
                                    <m:sub>
                                      <m:r>
                                        <a:rPr lang="en-GB" sz="2400" i="1" dirty="0">
                                          <a:latin typeface="Cambria Math" panose="02040503050406030204" pitchFamily="18" charset="0"/>
                                        </a:rPr>
                                        <m:t>2</m:t>
                                      </m:r>
                                    </m:sub>
                                  </m:sSub>
                                </m:sub>
                              </m:sSub>
                              <m:r>
                                <a:rPr lang="en-GB" sz="2400" i="1" dirty="0">
                                  <a:latin typeface="Cambria Math" panose="02040503050406030204" pitchFamily="18" charset="0"/>
                                </a:rPr>
                                <m:t> +</m:t>
                              </m:r>
                              <m:r>
                                <a:rPr lang="en-GB" sz="2400" i="1" dirty="0">
                                  <a:latin typeface="Cambria Math" panose="02040503050406030204" pitchFamily="18" charset="0"/>
                                </a:rPr>
                                <m:t>𝜖</m:t>
                              </m:r>
                              <m:r>
                                <m:rPr>
                                  <m:nor/>
                                </m:rPr>
                                <a:rPr lang="en-GB" sz="2400" dirty="0"/>
                                <m:t> </m:t>
                              </m:r>
                            </m:e>
                          </m:rad>
                        </m:den>
                      </m:f>
                    </m:oMath>
                  </m:oMathPara>
                </a14:m>
                <a:endParaRPr lang="en-GB" sz="2400" dirty="0"/>
              </a:p>
              <a:p>
                <a:pPr marL="0" indent="0">
                  <a:buNone/>
                </a:pPr>
                <a:r>
                  <a:rPr lang="en-GB" sz="2400" dirty="0"/>
                  <a:t>Here, the value of </a:t>
                </a:r>
                <a14:m>
                  <m:oMath xmlns:m="http://schemas.openxmlformats.org/officeDocument/2006/math">
                    <m:r>
                      <a:rPr lang="en-GB" sz="2400" i="1" dirty="0" smtClean="0">
                        <a:latin typeface="Cambria Math" panose="02040503050406030204" pitchFamily="18" charset="0"/>
                      </a:rPr>
                      <m:t>𝜖</m:t>
                    </m:r>
                    <m:r>
                      <a:rPr lang="en-GB" sz="2400" i="1" dirty="0" smtClean="0">
                        <a:latin typeface="Cambria Math" panose="02040503050406030204" pitchFamily="18" charset="0"/>
                      </a:rPr>
                      <m:t> </m:t>
                    </m:r>
                  </m:oMath>
                </a14:m>
                <a:r>
                  <a:rPr lang="en-GB" sz="2400" dirty="0"/>
                  <a:t>is set to </a:t>
                </a:r>
                <a14:m>
                  <m:oMath xmlns:m="http://schemas.openxmlformats.org/officeDocument/2006/math">
                    <m:r>
                      <a:rPr lang="en-GB" sz="2400" i="1" dirty="0" smtClean="0">
                        <a:latin typeface="Cambria Math" panose="02040503050406030204" pitchFamily="18" charset="0"/>
                      </a:rPr>
                      <m:t>1</m:t>
                    </m:r>
                    <m:sSup>
                      <m:sSupPr>
                        <m:ctrlPr>
                          <a:rPr lang="en-GB" sz="2400" i="1" dirty="0" smtClean="0">
                            <a:latin typeface="Cambria Math" panose="02040503050406030204" pitchFamily="18" charset="0"/>
                          </a:rPr>
                        </m:ctrlPr>
                      </m:sSupPr>
                      <m:e>
                        <m:r>
                          <a:rPr lang="en-GB" sz="2400" i="1" dirty="0" smtClean="0">
                            <a:latin typeface="Cambria Math" panose="02040503050406030204" pitchFamily="18" charset="0"/>
                          </a:rPr>
                          <m:t>𝑒</m:t>
                        </m:r>
                      </m:e>
                      <m:sup>
                        <m:r>
                          <a:rPr lang="en-GB" sz="2400" i="1" dirty="0" smtClean="0">
                            <a:latin typeface="Cambria Math" panose="02040503050406030204" pitchFamily="18" charset="0"/>
                          </a:rPr>
                          <m:t>−6</m:t>
                        </m:r>
                      </m:sup>
                    </m:sSup>
                  </m:oMath>
                </a14:m>
                <a:r>
                  <a:rPr lang="en-GB" sz="2400" dirty="0"/>
                  <a:t> and is simply used to prevent divisions by zero.</a:t>
                </a:r>
              </a:p>
              <a:p>
                <a:pPr marL="0" indent="0">
                  <a:buNone/>
                </a:pPr>
                <a:r>
                  <a:rPr lang="en-GB" sz="2400" dirty="0"/>
                  <a:t>The update rule for </a:t>
                </a:r>
                <a14:m>
                  <m:oMath xmlns:m="http://schemas.openxmlformats.org/officeDocument/2006/math">
                    <m:sSub>
                      <m:sSubPr>
                        <m:ctrlPr>
                          <a:rPr lang="en-GB" sz="2400" b="0" i="1" dirty="0" smtClean="0">
                            <a:latin typeface="Cambria Math" panose="02040503050406030204" pitchFamily="18" charset="0"/>
                          </a:rPr>
                        </m:ctrlPr>
                      </m:sSubPr>
                      <m:e>
                        <m:r>
                          <a:rPr lang="en-GB" sz="2400" i="1" dirty="0" smtClean="0">
                            <a:latin typeface="Cambria Math" panose="02040503050406030204" pitchFamily="18" charset="0"/>
                          </a:rPr>
                          <m:t>𝑊</m:t>
                        </m:r>
                      </m:e>
                      <m:sub>
                        <m:r>
                          <a:rPr lang="en-GB" sz="2400" i="1" dirty="0" smtClean="0">
                            <a:latin typeface="Cambria Math" panose="02040503050406030204" pitchFamily="18" charset="0"/>
                          </a:rPr>
                          <m:t>2</m:t>
                        </m:r>
                      </m:sub>
                    </m:sSub>
                  </m:oMath>
                </a14:m>
                <a:r>
                  <a:rPr lang="en-GB" sz="2400" dirty="0"/>
                  <a:t> is then:</a:t>
                </a:r>
              </a:p>
              <a:p>
                <a:pPr marL="0" indent="0">
                  <a:buNone/>
                </a:pPr>
                <a14:m>
                  <m:oMathPara xmlns:m="http://schemas.openxmlformats.org/officeDocument/2006/math">
                    <m:oMathParaPr>
                      <m:jc m:val="centerGroup"/>
                    </m:oMathParaPr>
                    <m:oMath xmlns:m="http://schemas.openxmlformats.org/officeDocument/2006/math">
                      <m:sSub>
                        <m:sSubPr>
                          <m:ctrlPr>
                            <a:rPr lang="en-GB" sz="2400" i="1" dirty="0" smtClean="0">
                              <a:latin typeface="Cambria Math" panose="02040503050406030204" pitchFamily="18" charset="0"/>
                            </a:rPr>
                          </m:ctrlPr>
                        </m:sSubPr>
                        <m:e>
                          <m:r>
                            <a:rPr lang="en-GB" sz="2400" i="1" dirty="0" smtClean="0">
                              <a:latin typeface="Cambria Math" panose="02040503050406030204" pitchFamily="18" charset="0"/>
                            </a:rPr>
                            <m:t>𝑊</m:t>
                          </m:r>
                        </m:e>
                        <m:sub>
                          <m:r>
                            <a:rPr lang="en-GB" sz="2400" i="1" dirty="0" smtClean="0">
                              <a:latin typeface="Cambria Math" panose="02040503050406030204" pitchFamily="18" charset="0"/>
                            </a:rPr>
                            <m:t>2</m:t>
                          </m:r>
                        </m:sub>
                      </m:sSub>
                      <m:r>
                        <a:rPr lang="en-GB" sz="2400" i="1" dirty="0" smtClean="0">
                          <a:latin typeface="Cambria Math" panose="02040503050406030204" pitchFamily="18" charset="0"/>
                        </a:rPr>
                        <m:t>← </m:t>
                      </m:r>
                      <m:sSub>
                        <m:sSubPr>
                          <m:ctrlPr>
                            <a:rPr lang="en-GB" sz="2400" i="1" dirty="0" smtClean="0">
                              <a:latin typeface="Cambria Math" panose="02040503050406030204" pitchFamily="18" charset="0"/>
                            </a:rPr>
                          </m:ctrlPr>
                        </m:sSubPr>
                        <m:e>
                          <m:r>
                            <a:rPr lang="en-GB" sz="2400" i="1" dirty="0" smtClean="0">
                              <a:latin typeface="Cambria Math" panose="02040503050406030204" pitchFamily="18" charset="0"/>
                            </a:rPr>
                            <m:t>𝑊</m:t>
                          </m:r>
                        </m:e>
                        <m:sub>
                          <m:r>
                            <a:rPr lang="en-GB" sz="2400" i="1" dirty="0" smtClean="0">
                              <a:latin typeface="Cambria Math" panose="02040503050406030204" pitchFamily="18" charset="0"/>
                            </a:rPr>
                            <m:t>2</m:t>
                          </m:r>
                        </m:sub>
                      </m:sSub>
                      <m:r>
                        <a:rPr lang="en-GB" sz="2400" i="1" dirty="0" smtClean="0">
                          <a:latin typeface="Cambria Math" panose="02040503050406030204" pitchFamily="18" charset="0"/>
                        </a:rPr>
                        <m:t> −</m:t>
                      </m:r>
                      <m:sSub>
                        <m:sSubPr>
                          <m:ctrlPr>
                            <a:rPr lang="en-GB" sz="2400" i="1" dirty="0" smtClean="0">
                              <a:latin typeface="Cambria Math" panose="02040503050406030204" pitchFamily="18" charset="0"/>
                            </a:rPr>
                          </m:ctrlPr>
                        </m:sSubPr>
                        <m:e>
                          <m:r>
                            <a:rPr lang="en-GB" sz="2400" i="1" dirty="0" smtClean="0">
                              <a:latin typeface="Cambria Math" panose="02040503050406030204" pitchFamily="18" charset="0"/>
                            </a:rPr>
                            <m:t>𝛼</m:t>
                          </m:r>
                        </m:e>
                        <m:sub>
                          <m:sSub>
                            <m:sSubPr>
                              <m:ctrlPr>
                                <a:rPr lang="en-GB" sz="2400" i="1" dirty="0" smtClean="0">
                                  <a:latin typeface="Cambria Math" panose="02040503050406030204" pitchFamily="18" charset="0"/>
                                </a:rPr>
                              </m:ctrlPr>
                            </m:sSubPr>
                            <m:e>
                              <m:r>
                                <a:rPr lang="en-GB" sz="2400" i="1" dirty="0" smtClean="0">
                                  <a:latin typeface="Cambria Math" panose="02040503050406030204" pitchFamily="18" charset="0"/>
                                </a:rPr>
                                <m:t>𝑊</m:t>
                              </m:r>
                            </m:e>
                            <m:sub>
                              <m:r>
                                <a:rPr lang="en-GB" sz="2400" i="1" dirty="0" smtClean="0">
                                  <a:latin typeface="Cambria Math" panose="02040503050406030204" pitchFamily="18" charset="0"/>
                                </a:rPr>
                                <m:t>2</m:t>
                              </m:r>
                            </m:sub>
                          </m:sSub>
                        </m:sub>
                      </m:sSub>
                      <m:f>
                        <m:fPr>
                          <m:ctrlPr>
                            <a:rPr lang="en-GB" sz="2400" i="1" dirty="0" smtClean="0">
                              <a:latin typeface="Cambria Math" panose="02040503050406030204" pitchFamily="18" charset="0"/>
                            </a:rPr>
                          </m:ctrlPr>
                        </m:fPr>
                        <m:num>
                          <m:r>
                            <a:rPr lang="en-GB" sz="2400" i="1" dirty="0" smtClean="0">
                              <a:latin typeface="Cambria Math" panose="02040503050406030204" pitchFamily="18" charset="0"/>
                            </a:rPr>
                            <m:t>𝜕</m:t>
                          </m:r>
                          <m:r>
                            <a:rPr lang="en-GB" sz="2400" i="1" dirty="0" smtClean="0">
                              <a:latin typeface="Cambria Math" panose="02040503050406030204" pitchFamily="18" charset="0"/>
                            </a:rPr>
                            <m:t>𝐿</m:t>
                          </m:r>
                        </m:num>
                        <m:den>
                          <m:r>
                            <a:rPr lang="en-GB" sz="2400" i="1" dirty="0" smtClean="0">
                              <a:latin typeface="Cambria Math" panose="02040503050406030204" pitchFamily="18" charset="0"/>
                            </a:rPr>
                            <m:t>𝜕</m:t>
                          </m:r>
                          <m:sSub>
                            <m:sSubPr>
                              <m:ctrlPr>
                                <a:rPr lang="en-GB" sz="2400" i="1" dirty="0" smtClean="0">
                                  <a:latin typeface="Cambria Math" panose="02040503050406030204" pitchFamily="18" charset="0"/>
                                </a:rPr>
                              </m:ctrlPr>
                            </m:sSubPr>
                            <m:e>
                              <m:r>
                                <a:rPr lang="en-GB" sz="2400" i="1" dirty="0" smtClean="0">
                                  <a:latin typeface="Cambria Math" panose="02040503050406030204" pitchFamily="18" charset="0"/>
                                </a:rPr>
                                <m:t>𝑊</m:t>
                              </m:r>
                            </m:e>
                            <m:sub>
                              <m:r>
                                <a:rPr lang="en-GB" sz="2400" i="1" dirty="0" smtClean="0">
                                  <a:latin typeface="Cambria Math" panose="02040503050406030204" pitchFamily="18" charset="0"/>
                                </a:rPr>
                                <m:t>2</m:t>
                              </m:r>
                            </m:sub>
                          </m:sSub>
                        </m:den>
                      </m:f>
                    </m:oMath>
                  </m:oMathPara>
                </a14:m>
                <a:endParaRPr lang="en-SG" sz="2400" dirty="0"/>
              </a:p>
            </p:txBody>
          </p:sp>
        </mc:Choice>
        <mc:Fallback xmlns="">
          <p:sp>
            <p:nvSpPr>
              <p:cNvPr id="4" name="Content Placeholder 3">
                <a:extLst>
                  <a:ext uri="{FF2B5EF4-FFF2-40B4-BE49-F238E27FC236}">
                    <a16:creationId xmlns:a16="http://schemas.microsoft.com/office/drawing/2014/main" id="{2A14B826-76A1-4C74-2CF3-31C48D1B320E}"/>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2"/>
                <a:stretch>
                  <a:fillRect l="-1882" t="-1695" r="-2471"/>
                </a:stretch>
              </a:blipFill>
            </p:spPr>
            <p:txBody>
              <a:bodyPr/>
              <a:lstStyle/>
              <a:p>
                <a:r>
                  <a:rPr lang="en-SG">
                    <a:noFill/>
                  </a:rPr>
                  <a:t> </a:t>
                </a:r>
              </a:p>
            </p:txBody>
          </p:sp>
        </mc:Fallback>
      </mc:AlternateContent>
    </p:spTree>
    <p:extLst>
      <p:ext uri="{BB962C8B-B14F-4D97-AF65-F5344CB8AC3E}">
        <p14:creationId xmlns:p14="http://schemas.microsoft.com/office/powerpoint/2010/main" val="33492506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A30239-32A8-ECCB-3934-0880E0EAEE2D}"/>
              </a:ext>
            </a:extLst>
          </p:cNvPr>
          <p:cNvPicPr>
            <a:picLocks noChangeAspect="1"/>
          </p:cNvPicPr>
          <p:nvPr/>
        </p:nvPicPr>
        <p:blipFill>
          <a:blip r:embed="rId2"/>
          <a:stretch>
            <a:fillRect/>
          </a:stretch>
        </p:blipFill>
        <p:spPr>
          <a:xfrm>
            <a:off x="5397000" y="0"/>
            <a:ext cx="5197140" cy="6858000"/>
          </a:xfrm>
          <a:prstGeom prst="rect">
            <a:avLst/>
          </a:prstGeom>
        </p:spPr>
      </p:pic>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err="1"/>
              <a:t>RMSProp</a:t>
            </a:r>
            <a:br>
              <a:rPr lang="en-GB" dirty="0"/>
            </a:br>
            <a:r>
              <a:rPr lang="en-GB" dirty="0"/>
              <a:t>implementation</a:t>
            </a:r>
            <a:endParaRPr lang="en-SG"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A1CCDEF-05D4-3DE0-A3AE-255A2FA6F44C}"/>
                  </a:ext>
                </a:extLst>
              </p:cNvPr>
              <p:cNvSpPr txBox="1"/>
              <p:nvPr/>
            </p:nvSpPr>
            <p:spPr>
              <a:xfrm>
                <a:off x="6338" y="4207883"/>
                <a:ext cx="5488117" cy="646331"/>
              </a:xfrm>
              <a:prstGeom prst="rect">
                <a:avLst/>
              </a:prstGeom>
              <a:noFill/>
            </p:spPr>
            <p:txBody>
              <a:bodyPr wrap="square" rtlCol="0">
                <a:spAutoFit/>
              </a:bodyPr>
              <a:lstStyle/>
              <a:p>
                <a:r>
                  <a:rPr lang="en-GB" dirty="0">
                    <a:solidFill>
                      <a:srgbClr val="7030A0"/>
                    </a:solidFill>
                  </a:rPr>
                  <a:t>The only change compared to </a:t>
                </a:r>
                <a:r>
                  <a:rPr lang="en-GB" dirty="0" err="1">
                    <a:solidFill>
                      <a:srgbClr val="7030A0"/>
                    </a:solidFill>
                  </a:rPr>
                  <a:t>AdaGrad</a:t>
                </a:r>
                <a:r>
                  <a:rPr lang="en-GB" dirty="0">
                    <a:solidFill>
                      <a:srgbClr val="7030A0"/>
                    </a:solidFill>
                  </a:rPr>
                  <a:t> is in this formula and the addition of another hyperparameter </a:t>
                </a:r>
                <a14:m>
                  <m:oMath xmlns:m="http://schemas.openxmlformats.org/officeDocument/2006/math">
                    <m:r>
                      <a:rPr lang="en-GB" b="0" i="1" smtClean="0">
                        <a:solidFill>
                          <a:srgbClr val="7030A0"/>
                        </a:solidFill>
                        <a:latin typeface="Cambria Math" panose="02040503050406030204" pitchFamily="18" charset="0"/>
                      </a:rPr>
                      <m:t>𝜌</m:t>
                    </m:r>
                  </m:oMath>
                </a14:m>
                <a:endParaRPr lang="en-SG" dirty="0">
                  <a:solidFill>
                    <a:srgbClr val="7030A0"/>
                  </a:solidFill>
                </a:endParaRPr>
              </a:p>
            </p:txBody>
          </p:sp>
        </mc:Choice>
        <mc:Fallback xmlns="">
          <p:sp>
            <p:nvSpPr>
              <p:cNvPr id="13" name="TextBox 12">
                <a:extLst>
                  <a:ext uri="{FF2B5EF4-FFF2-40B4-BE49-F238E27FC236}">
                    <a16:creationId xmlns:a16="http://schemas.microsoft.com/office/drawing/2014/main" id="{AA1CCDEF-05D4-3DE0-A3AE-255A2FA6F44C}"/>
                  </a:ext>
                </a:extLst>
              </p:cNvPr>
              <p:cNvSpPr txBox="1">
                <a:spLocks noRot="1" noChangeAspect="1" noMove="1" noResize="1" noEditPoints="1" noAdjustHandles="1" noChangeArrowheads="1" noChangeShapeType="1" noTextEdit="1"/>
              </p:cNvSpPr>
              <p:nvPr/>
            </p:nvSpPr>
            <p:spPr>
              <a:xfrm>
                <a:off x="6338" y="4207883"/>
                <a:ext cx="5488117" cy="646331"/>
              </a:xfrm>
              <a:prstGeom prst="rect">
                <a:avLst/>
              </a:prstGeom>
              <a:blipFill>
                <a:blip r:embed="rId3"/>
                <a:stretch>
                  <a:fillRect l="-889" t="-4717" r="-222" b="-14151"/>
                </a:stretch>
              </a:blipFill>
            </p:spPr>
            <p:txBody>
              <a:bodyPr/>
              <a:lstStyle/>
              <a:p>
                <a:r>
                  <a:rPr lang="en-SG">
                    <a:noFill/>
                  </a:rPr>
                  <a:t> </a:t>
                </a:r>
              </a:p>
            </p:txBody>
          </p:sp>
        </mc:Fallback>
      </mc:AlternateContent>
      <p:sp>
        <p:nvSpPr>
          <p:cNvPr id="17" name="Rectangle 16">
            <a:extLst>
              <a:ext uri="{FF2B5EF4-FFF2-40B4-BE49-F238E27FC236}">
                <a16:creationId xmlns:a16="http://schemas.microsoft.com/office/drawing/2014/main" id="{A8D257D6-0945-EB9E-532A-BC900B613456}"/>
              </a:ext>
            </a:extLst>
          </p:cNvPr>
          <p:cNvSpPr/>
          <p:nvPr/>
        </p:nvSpPr>
        <p:spPr>
          <a:xfrm flipV="1">
            <a:off x="5591910" y="3935208"/>
            <a:ext cx="4904152" cy="1191683"/>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Rectangle 17">
            <a:extLst>
              <a:ext uri="{FF2B5EF4-FFF2-40B4-BE49-F238E27FC236}">
                <a16:creationId xmlns:a16="http://schemas.microsoft.com/office/drawing/2014/main" id="{DA6CDEF7-265B-19C0-1D38-52B2A6A7E01E}"/>
              </a:ext>
            </a:extLst>
          </p:cNvPr>
          <p:cNvSpPr/>
          <p:nvPr/>
        </p:nvSpPr>
        <p:spPr>
          <a:xfrm>
            <a:off x="5806831" y="6799385"/>
            <a:ext cx="1105877" cy="211015"/>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Rectangle 4">
            <a:extLst>
              <a:ext uri="{FF2B5EF4-FFF2-40B4-BE49-F238E27FC236}">
                <a16:creationId xmlns:a16="http://schemas.microsoft.com/office/drawing/2014/main" id="{2D9FA7AF-A96D-8F84-519F-66A100C4B18F}"/>
              </a:ext>
            </a:extLst>
          </p:cNvPr>
          <p:cNvSpPr/>
          <p:nvPr/>
        </p:nvSpPr>
        <p:spPr>
          <a:xfrm>
            <a:off x="9667631" y="0"/>
            <a:ext cx="925886" cy="212725"/>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1936788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err="1"/>
              <a:t>RMSProp</a:t>
            </a:r>
            <a:br>
              <a:rPr lang="en-GB" dirty="0"/>
            </a:br>
            <a:r>
              <a:rPr lang="en-GB" dirty="0"/>
              <a:t>implementation</a:t>
            </a:r>
            <a:endParaRPr lang="en-SG" dirty="0"/>
          </a:p>
        </p:txBody>
      </p:sp>
      <p:pic>
        <p:nvPicPr>
          <p:cNvPr id="5" name="Picture 4">
            <a:extLst>
              <a:ext uri="{FF2B5EF4-FFF2-40B4-BE49-F238E27FC236}">
                <a16:creationId xmlns:a16="http://schemas.microsoft.com/office/drawing/2014/main" id="{7B34DC4D-8966-AE61-D964-16D5115EFB4D}"/>
              </a:ext>
            </a:extLst>
          </p:cNvPr>
          <p:cNvPicPr>
            <a:picLocks noChangeAspect="1"/>
          </p:cNvPicPr>
          <p:nvPr/>
        </p:nvPicPr>
        <p:blipFill>
          <a:blip r:embed="rId2"/>
          <a:stretch>
            <a:fillRect/>
          </a:stretch>
        </p:blipFill>
        <p:spPr>
          <a:xfrm>
            <a:off x="461176" y="2425132"/>
            <a:ext cx="11269648" cy="4067743"/>
          </a:xfrm>
          <a:prstGeom prst="rect">
            <a:avLst/>
          </a:prstGeom>
        </p:spPr>
      </p:pic>
    </p:spTree>
    <p:extLst>
      <p:ext uri="{BB962C8B-B14F-4D97-AF65-F5344CB8AC3E}">
        <p14:creationId xmlns:p14="http://schemas.microsoft.com/office/powerpoint/2010/main" val="11446934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a:t>Adam</a:t>
            </a:r>
            <a:endParaRPr lang="en-SG" dirty="0"/>
          </a:p>
        </p:txBody>
      </p:sp>
      <p:sp>
        <p:nvSpPr>
          <p:cNvPr id="3" name="Content Placeholder 2">
            <a:extLst>
              <a:ext uri="{FF2B5EF4-FFF2-40B4-BE49-F238E27FC236}">
                <a16:creationId xmlns:a16="http://schemas.microsoft.com/office/drawing/2014/main" id="{9414D856-CCB6-9C34-899E-47E2CC181A18}"/>
              </a:ext>
            </a:extLst>
          </p:cNvPr>
          <p:cNvSpPr>
            <a:spLocks noGrp="1"/>
          </p:cNvSpPr>
          <p:nvPr>
            <p:ph sz="half" idx="1"/>
          </p:nvPr>
        </p:nvSpPr>
        <p:spPr>
          <a:xfrm>
            <a:off x="838200" y="1825624"/>
            <a:ext cx="5181600" cy="5032375"/>
          </a:xfrm>
        </p:spPr>
        <p:txBody>
          <a:bodyPr>
            <a:noAutofit/>
          </a:bodyPr>
          <a:lstStyle/>
          <a:p>
            <a:pPr marL="0" indent="0">
              <a:buNone/>
            </a:pPr>
            <a:r>
              <a:rPr lang="en-GB" sz="2200" b="1" dirty="0"/>
              <a:t>Definition (</a:t>
            </a:r>
            <a:r>
              <a:rPr lang="en-GB" sz="2200" b="1" dirty="0">
                <a:solidFill>
                  <a:srgbClr val="00B050"/>
                </a:solidFill>
              </a:rPr>
              <a:t>Adam</a:t>
            </a:r>
            <a:r>
              <a:rPr lang="en-GB" sz="2200" b="1" dirty="0"/>
              <a:t> optimizer </a:t>
            </a:r>
            <a:r>
              <a:rPr lang="en-GB" sz="2400" b="1" dirty="0"/>
              <a:t>[Adam2015]</a:t>
            </a:r>
            <a:r>
              <a:rPr lang="en-GB" sz="2200" b="1" dirty="0"/>
              <a:t>):</a:t>
            </a:r>
          </a:p>
          <a:p>
            <a:pPr marL="0" indent="0">
              <a:buNone/>
            </a:pPr>
            <a:r>
              <a:rPr lang="en-GB" sz="2200" b="1" dirty="0">
                <a:solidFill>
                  <a:srgbClr val="00B050"/>
                </a:solidFill>
              </a:rPr>
              <a:t>Adam</a:t>
            </a:r>
            <a:r>
              <a:rPr lang="en-GB" sz="2200" dirty="0"/>
              <a:t> is a popular variation of gradient descent that combines the ideas of momentum and </a:t>
            </a:r>
            <a:r>
              <a:rPr lang="en-GB" sz="2200" dirty="0" err="1"/>
              <a:t>RMSProp</a:t>
            </a:r>
            <a:r>
              <a:rPr lang="en-GB" sz="2200" dirty="0"/>
              <a:t>. Adam combines</a:t>
            </a:r>
          </a:p>
          <a:p>
            <a:r>
              <a:rPr lang="en-GB" sz="2200" dirty="0"/>
              <a:t>an </a:t>
            </a:r>
            <a:r>
              <a:rPr lang="en-GB" sz="2200" b="1" dirty="0"/>
              <a:t>exponentially</a:t>
            </a:r>
            <a:r>
              <a:rPr lang="en-GB" sz="2200" dirty="0"/>
              <a:t> </a:t>
            </a:r>
            <a:r>
              <a:rPr lang="en-GB" sz="2200" b="1" dirty="0"/>
              <a:t>decaying</a:t>
            </a:r>
            <a:r>
              <a:rPr lang="en-GB" sz="2200" dirty="0"/>
              <a:t> </a:t>
            </a:r>
            <a:r>
              <a:rPr lang="en-GB" sz="2200" b="1" dirty="0"/>
              <a:t>averages</a:t>
            </a:r>
            <a:r>
              <a:rPr lang="en-GB" sz="2200" dirty="0"/>
              <a:t> </a:t>
            </a:r>
            <a:r>
              <a:rPr lang="en-GB" sz="2200" b="1" dirty="0"/>
              <a:t>of</a:t>
            </a:r>
            <a:r>
              <a:rPr lang="en-GB" sz="2200" dirty="0"/>
              <a:t> </a:t>
            </a:r>
            <a:r>
              <a:rPr lang="en-GB" sz="2200" b="1" dirty="0"/>
              <a:t>the</a:t>
            </a:r>
            <a:r>
              <a:rPr lang="en-GB" sz="2200" dirty="0"/>
              <a:t> </a:t>
            </a:r>
            <a:r>
              <a:rPr lang="en-GB" sz="2200" b="1" dirty="0"/>
              <a:t>past</a:t>
            </a:r>
            <a:r>
              <a:rPr lang="en-GB" sz="2200" dirty="0"/>
              <a:t> </a:t>
            </a:r>
            <a:r>
              <a:rPr lang="en-GB" sz="2200" b="1" dirty="0"/>
              <a:t>gradients</a:t>
            </a:r>
            <a:r>
              <a:rPr lang="en-GB" sz="2200" dirty="0"/>
              <a:t> </a:t>
            </a:r>
            <a:r>
              <a:rPr lang="en-GB" sz="2200" b="1" dirty="0"/>
              <a:t>to</a:t>
            </a:r>
            <a:r>
              <a:rPr lang="en-GB" sz="2200" dirty="0"/>
              <a:t> </a:t>
            </a:r>
            <a:r>
              <a:rPr lang="en-GB" sz="2200" b="1" dirty="0"/>
              <a:t>scale</a:t>
            </a:r>
            <a:r>
              <a:rPr lang="en-GB" sz="2200" dirty="0"/>
              <a:t> </a:t>
            </a:r>
            <a:r>
              <a:rPr lang="en-GB" sz="2200" b="1" dirty="0"/>
              <a:t>the</a:t>
            </a:r>
            <a:r>
              <a:rPr lang="en-GB" sz="2200" dirty="0"/>
              <a:t> </a:t>
            </a:r>
            <a:r>
              <a:rPr lang="en-GB" sz="2200" b="1" dirty="0"/>
              <a:t>learning</a:t>
            </a:r>
            <a:r>
              <a:rPr lang="en-GB" sz="2200" dirty="0"/>
              <a:t> </a:t>
            </a:r>
            <a:r>
              <a:rPr lang="en-GB" sz="2200" b="1" dirty="0"/>
              <a:t>rate</a:t>
            </a:r>
            <a:r>
              <a:rPr lang="en-GB" sz="2200" dirty="0"/>
              <a:t> for each parameter,</a:t>
            </a:r>
          </a:p>
          <a:p>
            <a:r>
              <a:rPr lang="en-GB" sz="2200" dirty="0"/>
              <a:t>and an </a:t>
            </a:r>
            <a:r>
              <a:rPr lang="en-GB" sz="2200" b="1" dirty="0"/>
              <a:t>exponentially</a:t>
            </a:r>
            <a:r>
              <a:rPr lang="en-GB" sz="2200" dirty="0"/>
              <a:t> </a:t>
            </a:r>
            <a:r>
              <a:rPr lang="en-GB" sz="2200" b="1" dirty="0"/>
              <a:t>decaying</a:t>
            </a:r>
            <a:r>
              <a:rPr lang="en-GB" sz="2200" dirty="0"/>
              <a:t> </a:t>
            </a:r>
            <a:r>
              <a:rPr lang="en-GB" sz="2200" b="1" dirty="0"/>
              <a:t>average</a:t>
            </a:r>
            <a:r>
              <a:rPr lang="en-GB" sz="2200" dirty="0"/>
              <a:t> </a:t>
            </a:r>
            <a:r>
              <a:rPr lang="en-GB" sz="2200" b="1" dirty="0"/>
              <a:t>of</a:t>
            </a:r>
            <a:r>
              <a:rPr lang="en-GB" sz="2200" dirty="0"/>
              <a:t> </a:t>
            </a:r>
            <a:r>
              <a:rPr lang="en-GB" sz="2200" b="1" dirty="0"/>
              <a:t>the</a:t>
            </a:r>
            <a:r>
              <a:rPr lang="en-GB" sz="2200" dirty="0"/>
              <a:t> </a:t>
            </a:r>
            <a:r>
              <a:rPr lang="en-GB" sz="2200" b="1" dirty="0"/>
              <a:t>past</a:t>
            </a:r>
            <a:r>
              <a:rPr lang="en-GB" sz="2200" dirty="0"/>
              <a:t> </a:t>
            </a:r>
            <a:r>
              <a:rPr lang="en-GB" sz="2200" b="1" dirty="0"/>
              <a:t>squared</a:t>
            </a:r>
            <a:r>
              <a:rPr lang="en-GB" sz="2200" dirty="0"/>
              <a:t> </a:t>
            </a:r>
            <a:r>
              <a:rPr lang="en-GB" sz="2200" b="1" dirty="0"/>
              <a:t>gradients</a:t>
            </a:r>
            <a:r>
              <a:rPr lang="en-GB" sz="2200" dirty="0"/>
              <a:t> </a:t>
            </a:r>
            <a:r>
              <a:rPr lang="en-GB" sz="2200" b="1" dirty="0"/>
              <a:t>to</a:t>
            </a:r>
            <a:r>
              <a:rPr lang="en-GB" sz="2200" dirty="0"/>
              <a:t> </a:t>
            </a:r>
            <a:r>
              <a:rPr lang="en-GB" sz="2200" b="1" dirty="0"/>
              <a:t>scale</a:t>
            </a:r>
            <a:r>
              <a:rPr lang="en-GB" sz="2200" dirty="0"/>
              <a:t> </a:t>
            </a:r>
            <a:r>
              <a:rPr lang="en-GB" sz="2200" b="1" dirty="0"/>
              <a:t>the</a:t>
            </a:r>
            <a:r>
              <a:rPr lang="en-GB" sz="2200" dirty="0"/>
              <a:t> </a:t>
            </a:r>
            <a:r>
              <a:rPr lang="en-GB" sz="2200" b="1" dirty="0"/>
              <a:t>learning</a:t>
            </a:r>
            <a:r>
              <a:rPr lang="en-GB" sz="2200" dirty="0"/>
              <a:t> </a:t>
            </a:r>
            <a:r>
              <a:rPr lang="en-GB" sz="2200" b="1" dirty="0"/>
              <a:t>rate</a:t>
            </a:r>
            <a:r>
              <a:rPr lang="en-GB" sz="2200" dirty="0"/>
              <a:t>.</a:t>
            </a:r>
          </a:p>
          <a:p>
            <a:pPr marL="0" indent="0">
              <a:buNone/>
            </a:pPr>
            <a:r>
              <a:rPr lang="en-GB" sz="2400" dirty="0"/>
              <a:t>Adam is widely used as it can often achieve good performance with relatively little hyperparameter tuning.</a:t>
            </a:r>
          </a:p>
          <a:p>
            <a:pPr marL="0" indent="0">
              <a:buNone/>
            </a:pPr>
            <a:endParaRPr lang="en-GB" sz="2200"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A14B826-76A1-4C74-2CF3-31C48D1B320E}"/>
                  </a:ext>
                </a:extLst>
              </p:cNvPr>
              <p:cNvSpPr>
                <a:spLocks noGrp="1"/>
              </p:cNvSpPr>
              <p:nvPr>
                <p:ph sz="half" idx="2"/>
              </p:nvPr>
            </p:nvSpPr>
            <p:spPr>
              <a:xfrm>
                <a:off x="6172200" y="1825624"/>
                <a:ext cx="5181600" cy="5032375"/>
              </a:xfrm>
            </p:spPr>
            <p:txBody>
              <a:bodyPr>
                <a:normAutofit/>
              </a:bodyPr>
              <a:lstStyle/>
              <a:p>
                <a:pPr marL="0" indent="0">
                  <a:buNone/>
                </a:pPr>
                <a:r>
                  <a:rPr lang="en-GB" sz="2000" dirty="0"/>
                  <a:t>As before, in </a:t>
                </a:r>
                <a:r>
                  <a:rPr lang="en-GB" sz="2000" dirty="0" err="1"/>
                  <a:t>AdaGrad</a:t>
                </a:r>
                <a:r>
                  <a:rPr lang="en-GB" sz="2000" dirty="0"/>
                  <a:t> and </a:t>
                </a:r>
                <a:r>
                  <a:rPr lang="en-GB" sz="2000" dirty="0" err="1"/>
                  <a:t>RMSProp</a:t>
                </a:r>
                <a:r>
                  <a:rPr lang="en-GB" sz="2000" dirty="0"/>
                  <a:t>, </a:t>
                </a:r>
                <a:r>
                  <a:rPr lang="en-GB" sz="2000" b="1" dirty="0">
                    <a:solidFill>
                      <a:srgbClr val="00B050"/>
                    </a:solidFill>
                  </a:rPr>
                  <a:t>Adam</a:t>
                </a:r>
                <a:r>
                  <a:rPr lang="en-GB" sz="2000" dirty="0"/>
                  <a:t> relies on additional variables.</a:t>
                </a:r>
              </a:p>
              <a:p>
                <a:pPr marL="0" indent="0">
                  <a:buNone/>
                </a:pPr>
                <a:r>
                  <a:rPr lang="en-GB" sz="2000" dirty="0"/>
                  <a:t>This time, it will be two of them for each trainable parameter.</a:t>
                </a:r>
              </a:p>
              <a:p>
                <a:pPr marL="0" indent="0">
                  <a:buNone/>
                </a:pPr>
                <a:r>
                  <a:rPr lang="en-GB" sz="2000" dirty="0"/>
                  <a:t>For instance, for the weight </a:t>
                </a:r>
                <a14:m>
                  <m:oMath xmlns:m="http://schemas.openxmlformats.org/officeDocument/2006/math">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𝑊</m:t>
                        </m:r>
                      </m:e>
                      <m:sub>
                        <m:r>
                          <a:rPr lang="en-GB" sz="2000" i="1" dirty="0" smtClean="0">
                            <a:latin typeface="Cambria Math" panose="02040503050406030204" pitchFamily="18" charset="0"/>
                          </a:rPr>
                          <m:t>2</m:t>
                        </m:r>
                      </m:sub>
                    </m:sSub>
                  </m:oMath>
                </a14:m>
                <a:r>
                  <a:rPr lang="en-GB" sz="2000" dirty="0"/>
                  <a:t>, we have two variables </a:t>
                </a:r>
                <a14:m>
                  <m:oMath xmlns:m="http://schemas.openxmlformats.org/officeDocument/2006/math">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𝑉</m:t>
                        </m:r>
                      </m:e>
                      <m:sub>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𝑊</m:t>
                            </m:r>
                          </m:e>
                          <m:sub>
                            <m:r>
                              <a:rPr lang="en-GB" sz="2000" i="1" dirty="0" smtClean="0">
                                <a:latin typeface="Cambria Math" panose="02040503050406030204" pitchFamily="18" charset="0"/>
                              </a:rPr>
                              <m:t>2</m:t>
                            </m:r>
                          </m:sub>
                        </m:sSub>
                      </m:sub>
                    </m:sSub>
                    <m:r>
                      <a:rPr lang="en-GB" sz="2000" i="1" dirty="0" smtClean="0">
                        <a:latin typeface="Cambria Math" panose="02040503050406030204" pitchFamily="18" charset="0"/>
                      </a:rPr>
                      <m:t> </m:t>
                    </m:r>
                  </m:oMath>
                </a14:m>
                <a:r>
                  <a:rPr lang="en-GB" sz="2000" dirty="0"/>
                  <a:t>and </a:t>
                </a:r>
                <a14:m>
                  <m:oMath xmlns:m="http://schemas.openxmlformats.org/officeDocument/2006/math">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𝑆</m:t>
                        </m:r>
                      </m:e>
                      <m:sub>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𝑊</m:t>
                            </m:r>
                          </m:e>
                          <m:sub>
                            <m:r>
                              <a:rPr lang="en-GB" sz="2000" i="1" dirty="0" smtClean="0">
                                <a:latin typeface="Cambria Math" panose="02040503050406030204" pitchFamily="18" charset="0"/>
                              </a:rPr>
                              <m:t>2</m:t>
                            </m:r>
                          </m:sub>
                        </m:sSub>
                      </m:sub>
                    </m:sSub>
                  </m:oMath>
                </a14:m>
                <a:r>
                  <a:rPr lang="en-GB" sz="2000" dirty="0"/>
                  <a:t>.</a:t>
                </a:r>
              </a:p>
              <a:p>
                <a:pPr marL="0" indent="0">
                  <a:buNone/>
                </a:pPr>
                <a:r>
                  <a:rPr lang="en-GB" sz="2000" dirty="0"/>
                  <a:t>The </a:t>
                </a:r>
                <a14:m>
                  <m:oMath xmlns:m="http://schemas.openxmlformats.org/officeDocument/2006/math">
                    <m:r>
                      <a:rPr lang="en-GB" sz="2000" i="1" dirty="0" smtClean="0">
                        <a:latin typeface="Cambria Math" panose="02040503050406030204" pitchFamily="18" charset="0"/>
                      </a:rPr>
                      <m:t>𝑉</m:t>
                    </m:r>
                  </m:oMath>
                </a14:m>
                <a:r>
                  <a:rPr lang="en-GB" sz="2000" dirty="0"/>
                  <a:t> and </a:t>
                </a:r>
                <a14:m>
                  <m:oMath xmlns:m="http://schemas.openxmlformats.org/officeDocument/2006/math">
                    <m:r>
                      <a:rPr lang="en-GB" sz="2000" i="1" dirty="0" smtClean="0">
                        <a:latin typeface="Cambria Math" panose="02040503050406030204" pitchFamily="18" charset="0"/>
                      </a:rPr>
                      <m:t>𝑆</m:t>
                    </m:r>
                  </m:oMath>
                </a14:m>
                <a:r>
                  <a:rPr lang="en-GB" sz="2000" dirty="0"/>
                  <a:t> values are defined following the logic in </a:t>
                </a:r>
                <a:r>
                  <a:rPr lang="en-GB" sz="2000" dirty="0" err="1"/>
                  <a:t>RMSProp</a:t>
                </a:r>
                <a:r>
                  <a:rPr lang="en-GB" sz="2000" dirty="0"/>
                  <a:t>, reusing the intuition of the momentum formula:</a:t>
                </a:r>
              </a:p>
              <a:p>
                <a:pPr marL="0" indent="0">
                  <a:buNone/>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𝑉</m:t>
                          </m:r>
                        </m:e>
                        <m:sub>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𝑊</m:t>
                              </m:r>
                            </m:e>
                            <m:sub>
                              <m:r>
                                <a:rPr lang="en-GB" sz="2000" b="0" i="1" smtClean="0">
                                  <a:latin typeface="Cambria Math" panose="02040503050406030204" pitchFamily="18" charset="0"/>
                                </a:rPr>
                                <m:t>2</m:t>
                              </m:r>
                            </m:sub>
                          </m:sSub>
                        </m:sub>
                      </m:sSub>
                      <m:r>
                        <a:rPr lang="en-GB" sz="2000" b="0" i="1" smtClean="0">
                          <a:latin typeface="Cambria Math" panose="02040503050406030204" pitchFamily="18" charset="0"/>
                        </a:rPr>
                        <m:t>=</m:t>
                      </m:r>
                      <m:d>
                        <m:dPr>
                          <m:ctrlPr>
                            <a:rPr lang="en-GB" sz="2000" b="0" i="1" smtClean="0">
                              <a:latin typeface="Cambria Math" panose="02040503050406030204" pitchFamily="18" charset="0"/>
                            </a:rPr>
                          </m:ctrlPr>
                        </m:dPr>
                        <m:e>
                          <m:r>
                            <a:rPr lang="en-GB" sz="2000" b="0" i="1" smtClean="0">
                              <a:latin typeface="Cambria Math" panose="02040503050406030204" pitchFamily="18" charset="0"/>
                            </a:rPr>
                            <m:t>1−</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𝛽</m:t>
                              </m:r>
                            </m:e>
                            <m:sub>
                              <m:r>
                                <a:rPr lang="en-GB" sz="2000" b="0" i="1" smtClean="0">
                                  <a:latin typeface="Cambria Math" panose="02040503050406030204" pitchFamily="18" charset="0"/>
                                </a:rPr>
                                <m:t>1</m:t>
                              </m:r>
                            </m:sub>
                          </m:sSub>
                        </m:e>
                      </m:d>
                      <m:f>
                        <m:fPr>
                          <m:ctrlPr>
                            <a:rPr lang="en-GB" sz="2000" b="0" i="1" smtClean="0">
                              <a:latin typeface="Cambria Math" panose="02040503050406030204" pitchFamily="18" charset="0"/>
                            </a:rPr>
                          </m:ctrlPr>
                        </m:fPr>
                        <m:num>
                          <m:r>
                            <a:rPr lang="en-GB" sz="2000" b="0" i="1" smtClean="0">
                              <a:latin typeface="Cambria Math" panose="02040503050406030204" pitchFamily="18" charset="0"/>
                            </a:rPr>
                            <m:t>𝜕</m:t>
                          </m:r>
                          <m:r>
                            <a:rPr lang="en-GB" sz="2000" b="0" i="1" smtClean="0">
                              <a:latin typeface="Cambria Math" panose="02040503050406030204" pitchFamily="18" charset="0"/>
                            </a:rPr>
                            <m:t>𝐿</m:t>
                          </m:r>
                        </m:num>
                        <m:den>
                          <m:r>
                            <a:rPr lang="en-GB" sz="2000" b="0" i="1" smtClean="0">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𝑊</m:t>
                              </m:r>
                            </m:e>
                            <m:sub>
                              <m:r>
                                <a:rPr lang="en-GB" sz="2000" b="0" i="1" smtClean="0">
                                  <a:latin typeface="Cambria Math" panose="02040503050406030204" pitchFamily="18" charset="0"/>
                                </a:rPr>
                                <m:t>2</m:t>
                              </m:r>
                            </m:sub>
                          </m:sSub>
                        </m:den>
                      </m:f>
                      <m:r>
                        <a:rPr lang="en-GB" sz="2000" b="0" i="0" smtClean="0">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𝛽</m:t>
                          </m:r>
                        </m:e>
                        <m:sub>
                          <m:r>
                            <a:rPr lang="en-GB" sz="2000" b="0" i="1" smtClean="0">
                              <a:latin typeface="Cambria Math" panose="02040503050406030204" pitchFamily="18" charset="0"/>
                            </a:rPr>
                            <m:t>1</m:t>
                          </m:r>
                        </m:sub>
                      </m:sSub>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𝑉</m:t>
                          </m:r>
                        </m:e>
                        <m:sub>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𝑊</m:t>
                              </m:r>
                            </m:e>
                            <m:sub>
                              <m:r>
                                <a:rPr lang="en-GB" sz="2000" b="0" i="1" smtClean="0">
                                  <a:latin typeface="Cambria Math" panose="02040503050406030204" pitchFamily="18" charset="0"/>
                                </a:rPr>
                                <m:t>2</m:t>
                              </m:r>
                            </m:sub>
                          </m:sSub>
                        </m:sub>
                      </m:sSub>
                    </m:oMath>
                    <m:oMath xmlns:m="http://schemas.openxmlformats.org/officeDocument/2006/math">
                      <m:r>
                        <a:rPr lang="en-GB" sz="2000" b="0" i="1" smtClean="0">
                          <a:latin typeface="Cambria Math" panose="02040503050406030204" pitchFamily="18" charset="0"/>
                        </a:rPr>
                        <m:t> </m:t>
                      </m:r>
                    </m:oMath>
                  </m:oMathPara>
                </a14:m>
                <a:br>
                  <a:rPr lang="en-GB" sz="2000" dirty="0"/>
                </a:br>
                <a:endParaRPr lang="en-SG" sz="2000" dirty="0"/>
              </a:p>
              <a:p>
                <a:pPr marL="0" indent="0">
                  <a:buNone/>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𝑆</m:t>
                          </m:r>
                        </m:e>
                        <m:sub>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𝑊</m:t>
                              </m:r>
                            </m:e>
                            <m:sub>
                              <m:r>
                                <a:rPr lang="en-GB" sz="2000" b="0" i="1" smtClean="0">
                                  <a:latin typeface="Cambria Math" panose="02040503050406030204" pitchFamily="18" charset="0"/>
                                </a:rPr>
                                <m:t>2</m:t>
                              </m:r>
                            </m:sub>
                          </m:sSub>
                        </m:sub>
                      </m:sSub>
                      <m:r>
                        <a:rPr lang="en-GB" sz="2000" b="0" i="1" smtClean="0">
                          <a:latin typeface="Cambria Math" panose="02040503050406030204" pitchFamily="18" charset="0"/>
                        </a:rPr>
                        <m:t>=</m:t>
                      </m:r>
                      <m:d>
                        <m:dPr>
                          <m:ctrlPr>
                            <a:rPr lang="en-GB" sz="2000" b="0" i="1" smtClean="0">
                              <a:latin typeface="Cambria Math" panose="02040503050406030204" pitchFamily="18" charset="0"/>
                            </a:rPr>
                          </m:ctrlPr>
                        </m:dPr>
                        <m:e>
                          <m:r>
                            <a:rPr lang="en-GB" sz="2000" b="0" i="1" smtClean="0">
                              <a:latin typeface="Cambria Math" panose="02040503050406030204" pitchFamily="18" charset="0"/>
                            </a:rPr>
                            <m:t>1−</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𝛽</m:t>
                              </m:r>
                            </m:e>
                            <m:sub>
                              <m:r>
                                <a:rPr lang="en-GB" sz="2000" b="0" i="1" smtClean="0">
                                  <a:latin typeface="Cambria Math" panose="02040503050406030204" pitchFamily="18" charset="0"/>
                                </a:rPr>
                                <m:t>2</m:t>
                              </m:r>
                            </m:sub>
                          </m:sSub>
                        </m:e>
                      </m:d>
                      <m:sSup>
                        <m:sSupPr>
                          <m:ctrlPr>
                            <a:rPr lang="en-GB" sz="2000" b="0" i="1" smtClean="0">
                              <a:latin typeface="Cambria Math" panose="02040503050406030204" pitchFamily="18" charset="0"/>
                            </a:rPr>
                          </m:ctrlPr>
                        </m:sSupPr>
                        <m:e>
                          <m:d>
                            <m:dPr>
                              <m:ctrlPr>
                                <a:rPr lang="en-GB" sz="2000" b="0" i="1" smtClean="0">
                                  <a:latin typeface="Cambria Math" panose="02040503050406030204" pitchFamily="18" charset="0"/>
                                </a:rPr>
                              </m:ctrlPr>
                            </m:dPr>
                            <m:e>
                              <m:f>
                                <m:fPr>
                                  <m:ctrlPr>
                                    <a:rPr lang="en-GB" sz="2000" b="0" i="1" smtClean="0">
                                      <a:latin typeface="Cambria Math" panose="02040503050406030204" pitchFamily="18" charset="0"/>
                                    </a:rPr>
                                  </m:ctrlPr>
                                </m:fPr>
                                <m:num>
                                  <m:r>
                                    <a:rPr lang="en-GB" sz="2000" b="0" i="1" smtClean="0">
                                      <a:latin typeface="Cambria Math" panose="02040503050406030204" pitchFamily="18" charset="0"/>
                                    </a:rPr>
                                    <m:t>𝜕</m:t>
                                  </m:r>
                                  <m:r>
                                    <a:rPr lang="en-GB" sz="2000" b="0" i="1" smtClean="0">
                                      <a:latin typeface="Cambria Math" panose="02040503050406030204" pitchFamily="18" charset="0"/>
                                    </a:rPr>
                                    <m:t>𝐿</m:t>
                                  </m:r>
                                </m:num>
                                <m:den>
                                  <m:r>
                                    <a:rPr lang="en-GB" sz="2000" b="0" i="1" smtClean="0">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𝑊</m:t>
                                      </m:r>
                                    </m:e>
                                    <m:sub>
                                      <m:r>
                                        <a:rPr lang="en-GB" sz="2000" b="0" i="1" smtClean="0">
                                          <a:latin typeface="Cambria Math" panose="02040503050406030204" pitchFamily="18" charset="0"/>
                                        </a:rPr>
                                        <m:t>2</m:t>
                                      </m:r>
                                    </m:sub>
                                  </m:sSub>
                                </m:den>
                              </m:f>
                            </m:e>
                          </m:d>
                        </m:e>
                        <m:sup>
                          <m:r>
                            <a:rPr lang="en-GB" sz="2000" b="0" i="1" smtClean="0">
                              <a:latin typeface="Cambria Math" panose="02040503050406030204" pitchFamily="18" charset="0"/>
                            </a:rPr>
                            <m:t>2</m:t>
                          </m:r>
                        </m:sup>
                      </m:sSup>
                      <m:r>
                        <a:rPr lang="en-GB" sz="2000" b="0" i="0" smtClean="0">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𝛽</m:t>
                          </m:r>
                        </m:e>
                        <m:sub>
                          <m:r>
                            <a:rPr lang="en-GB" sz="2000" b="0" i="1" smtClean="0">
                              <a:latin typeface="Cambria Math" panose="02040503050406030204" pitchFamily="18" charset="0"/>
                            </a:rPr>
                            <m:t>2</m:t>
                          </m:r>
                        </m:sub>
                      </m:sSub>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𝑆</m:t>
                          </m:r>
                        </m:e>
                        <m:sub>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𝑊</m:t>
                              </m:r>
                            </m:e>
                            <m:sub>
                              <m:r>
                                <a:rPr lang="en-GB" sz="2000" b="0" i="1" smtClean="0">
                                  <a:latin typeface="Cambria Math" panose="02040503050406030204" pitchFamily="18" charset="0"/>
                                </a:rPr>
                                <m:t>2</m:t>
                              </m:r>
                            </m:sub>
                          </m:sSub>
                        </m:sub>
                      </m:sSub>
                    </m:oMath>
                  </m:oMathPara>
                </a14:m>
                <a:endParaRPr lang="en-SG" sz="2000" dirty="0"/>
              </a:p>
            </p:txBody>
          </p:sp>
        </mc:Choice>
        <mc:Fallback xmlns="">
          <p:sp>
            <p:nvSpPr>
              <p:cNvPr id="4" name="Content Placeholder 3">
                <a:extLst>
                  <a:ext uri="{FF2B5EF4-FFF2-40B4-BE49-F238E27FC236}">
                    <a16:creationId xmlns:a16="http://schemas.microsoft.com/office/drawing/2014/main" id="{2A14B826-76A1-4C74-2CF3-31C48D1B320E}"/>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2"/>
                <a:stretch>
                  <a:fillRect l="-1294" t="-1211"/>
                </a:stretch>
              </a:blipFill>
            </p:spPr>
            <p:txBody>
              <a:bodyPr/>
              <a:lstStyle/>
              <a:p>
                <a:r>
                  <a:rPr lang="en-SG">
                    <a:noFill/>
                  </a:rPr>
                  <a:t> </a:t>
                </a:r>
              </a:p>
            </p:txBody>
          </p:sp>
        </mc:Fallback>
      </mc:AlternateContent>
    </p:spTree>
    <p:extLst>
      <p:ext uri="{BB962C8B-B14F-4D97-AF65-F5344CB8AC3E}">
        <p14:creationId xmlns:p14="http://schemas.microsoft.com/office/powerpoint/2010/main" val="21740109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a:t>Adam</a:t>
            </a:r>
            <a:endParaRPr lang="en-SG" dirty="0"/>
          </a:p>
        </p:txBody>
      </p:sp>
      <p:sp>
        <p:nvSpPr>
          <p:cNvPr id="3" name="Content Placeholder 2">
            <a:extLst>
              <a:ext uri="{FF2B5EF4-FFF2-40B4-BE49-F238E27FC236}">
                <a16:creationId xmlns:a16="http://schemas.microsoft.com/office/drawing/2014/main" id="{9414D856-CCB6-9C34-899E-47E2CC181A18}"/>
              </a:ext>
            </a:extLst>
          </p:cNvPr>
          <p:cNvSpPr>
            <a:spLocks noGrp="1"/>
          </p:cNvSpPr>
          <p:nvPr>
            <p:ph sz="half" idx="1"/>
          </p:nvPr>
        </p:nvSpPr>
        <p:spPr>
          <a:xfrm>
            <a:off x="838200" y="1825624"/>
            <a:ext cx="5181600" cy="5032375"/>
          </a:xfrm>
        </p:spPr>
        <p:txBody>
          <a:bodyPr>
            <a:noAutofit/>
          </a:bodyPr>
          <a:lstStyle/>
          <a:p>
            <a:pPr marL="0" indent="0">
              <a:buNone/>
            </a:pPr>
            <a:r>
              <a:rPr lang="en-GB" sz="2200" b="1" dirty="0"/>
              <a:t>Definition (</a:t>
            </a:r>
            <a:r>
              <a:rPr lang="en-GB" sz="2200" b="1" dirty="0">
                <a:solidFill>
                  <a:srgbClr val="00B050"/>
                </a:solidFill>
              </a:rPr>
              <a:t>Adam</a:t>
            </a:r>
            <a:r>
              <a:rPr lang="en-GB" sz="2200" b="1" dirty="0"/>
              <a:t> optimizer </a:t>
            </a:r>
            <a:r>
              <a:rPr lang="en-GB" sz="2400" b="1" dirty="0"/>
              <a:t>[Adam2015]</a:t>
            </a:r>
            <a:r>
              <a:rPr lang="en-GB" sz="2200" b="1" dirty="0"/>
              <a:t>):</a:t>
            </a:r>
          </a:p>
          <a:p>
            <a:pPr marL="0" indent="0">
              <a:buNone/>
            </a:pPr>
            <a:r>
              <a:rPr lang="en-GB" sz="2200" b="1" dirty="0">
                <a:solidFill>
                  <a:srgbClr val="00B050"/>
                </a:solidFill>
              </a:rPr>
              <a:t>Adam</a:t>
            </a:r>
            <a:r>
              <a:rPr lang="en-GB" sz="2200" dirty="0"/>
              <a:t> is a popular variation of gradient descent that combines the ideas of momentum and </a:t>
            </a:r>
            <a:r>
              <a:rPr lang="en-GB" sz="2200" dirty="0" err="1"/>
              <a:t>RMSProp</a:t>
            </a:r>
            <a:r>
              <a:rPr lang="en-GB" sz="2200" dirty="0"/>
              <a:t>. Adam combines</a:t>
            </a:r>
          </a:p>
          <a:p>
            <a:r>
              <a:rPr lang="en-GB" sz="2200" dirty="0"/>
              <a:t>an </a:t>
            </a:r>
            <a:r>
              <a:rPr lang="en-GB" sz="2200" b="1" dirty="0"/>
              <a:t>exponentially</a:t>
            </a:r>
            <a:r>
              <a:rPr lang="en-GB" sz="2200" dirty="0"/>
              <a:t> </a:t>
            </a:r>
            <a:r>
              <a:rPr lang="en-GB" sz="2200" b="1" dirty="0"/>
              <a:t>decaying</a:t>
            </a:r>
            <a:r>
              <a:rPr lang="en-GB" sz="2200" dirty="0"/>
              <a:t> </a:t>
            </a:r>
            <a:r>
              <a:rPr lang="en-GB" sz="2200" b="1" dirty="0"/>
              <a:t>averages</a:t>
            </a:r>
            <a:r>
              <a:rPr lang="en-GB" sz="2200" dirty="0"/>
              <a:t> </a:t>
            </a:r>
            <a:r>
              <a:rPr lang="en-GB" sz="2200" b="1" dirty="0"/>
              <a:t>of</a:t>
            </a:r>
            <a:r>
              <a:rPr lang="en-GB" sz="2200" dirty="0"/>
              <a:t> </a:t>
            </a:r>
            <a:r>
              <a:rPr lang="en-GB" sz="2200" b="1" dirty="0"/>
              <a:t>the</a:t>
            </a:r>
            <a:r>
              <a:rPr lang="en-GB" sz="2200" dirty="0"/>
              <a:t> </a:t>
            </a:r>
            <a:r>
              <a:rPr lang="en-GB" sz="2200" b="1" dirty="0"/>
              <a:t>past</a:t>
            </a:r>
            <a:r>
              <a:rPr lang="en-GB" sz="2200" dirty="0"/>
              <a:t> </a:t>
            </a:r>
            <a:r>
              <a:rPr lang="en-GB" sz="2200" b="1" dirty="0"/>
              <a:t>gradients</a:t>
            </a:r>
            <a:r>
              <a:rPr lang="en-GB" sz="2200" dirty="0"/>
              <a:t> </a:t>
            </a:r>
            <a:r>
              <a:rPr lang="en-GB" sz="2200" b="1" dirty="0"/>
              <a:t>to</a:t>
            </a:r>
            <a:r>
              <a:rPr lang="en-GB" sz="2200" dirty="0"/>
              <a:t> </a:t>
            </a:r>
            <a:r>
              <a:rPr lang="en-GB" sz="2200" b="1" dirty="0"/>
              <a:t>scale</a:t>
            </a:r>
            <a:r>
              <a:rPr lang="en-GB" sz="2200" dirty="0"/>
              <a:t> </a:t>
            </a:r>
            <a:r>
              <a:rPr lang="en-GB" sz="2200" b="1" dirty="0"/>
              <a:t>the</a:t>
            </a:r>
            <a:r>
              <a:rPr lang="en-GB" sz="2200" dirty="0"/>
              <a:t> </a:t>
            </a:r>
            <a:r>
              <a:rPr lang="en-GB" sz="2200" b="1" dirty="0"/>
              <a:t>learning</a:t>
            </a:r>
            <a:r>
              <a:rPr lang="en-GB" sz="2200" dirty="0"/>
              <a:t> </a:t>
            </a:r>
            <a:r>
              <a:rPr lang="en-GB" sz="2200" b="1" dirty="0"/>
              <a:t>rate</a:t>
            </a:r>
            <a:r>
              <a:rPr lang="en-GB" sz="2200" dirty="0"/>
              <a:t> for each parameter,</a:t>
            </a:r>
          </a:p>
          <a:p>
            <a:r>
              <a:rPr lang="en-GB" sz="2200" dirty="0"/>
              <a:t>and an </a:t>
            </a:r>
            <a:r>
              <a:rPr lang="en-GB" sz="2200" b="1" dirty="0"/>
              <a:t>exponentially</a:t>
            </a:r>
            <a:r>
              <a:rPr lang="en-GB" sz="2200" dirty="0"/>
              <a:t> </a:t>
            </a:r>
            <a:r>
              <a:rPr lang="en-GB" sz="2200" b="1" dirty="0"/>
              <a:t>decaying</a:t>
            </a:r>
            <a:r>
              <a:rPr lang="en-GB" sz="2200" dirty="0"/>
              <a:t> </a:t>
            </a:r>
            <a:r>
              <a:rPr lang="en-GB" sz="2200" b="1" dirty="0"/>
              <a:t>average</a:t>
            </a:r>
            <a:r>
              <a:rPr lang="en-GB" sz="2200" dirty="0"/>
              <a:t> </a:t>
            </a:r>
            <a:r>
              <a:rPr lang="en-GB" sz="2200" b="1" dirty="0"/>
              <a:t>of</a:t>
            </a:r>
            <a:r>
              <a:rPr lang="en-GB" sz="2200" dirty="0"/>
              <a:t> </a:t>
            </a:r>
            <a:r>
              <a:rPr lang="en-GB" sz="2200" b="1" dirty="0"/>
              <a:t>the</a:t>
            </a:r>
            <a:r>
              <a:rPr lang="en-GB" sz="2200" dirty="0"/>
              <a:t> </a:t>
            </a:r>
            <a:r>
              <a:rPr lang="en-GB" sz="2200" b="1" dirty="0"/>
              <a:t>past</a:t>
            </a:r>
            <a:r>
              <a:rPr lang="en-GB" sz="2200" dirty="0"/>
              <a:t> </a:t>
            </a:r>
            <a:r>
              <a:rPr lang="en-GB" sz="2200" b="1" dirty="0"/>
              <a:t>squared</a:t>
            </a:r>
            <a:r>
              <a:rPr lang="en-GB" sz="2200" dirty="0"/>
              <a:t> </a:t>
            </a:r>
            <a:r>
              <a:rPr lang="en-GB" sz="2200" b="1" dirty="0"/>
              <a:t>gradients</a:t>
            </a:r>
            <a:r>
              <a:rPr lang="en-GB" sz="2200" dirty="0"/>
              <a:t> </a:t>
            </a:r>
            <a:r>
              <a:rPr lang="en-GB" sz="2200" b="1" dirty="0"/>
              <a:t>to</a:t>
            </a:r>
            <a:r>
              <a:rPr lang="en-GB" sz="2200" dirty="0"/>
              <a:t> </a:t>
            </a:r>
            <a:r>
              <a:rPr lang="en-GB" sz="2200" b="1" dirty="0"/>
              <a:t>scale</a:t>
            </a:r>
            <a:r>
              <a:rPr lang="en-GB" sz="2200" dirty="0"/>
              <a:t> </a:t>
            </a:r>
            <a:r>
              <a:rPr lang="en-GB" sz="2200" b="1" dirty="0"/>
              <a:t>the</a:t>
            </a:r>
            <a:r>
              <a:rPr lang="en-GB" sz="2200" dirty="0"/>
              <a:t> </a:t>
            </a:r>
            <a:r>
              <a:rPr lang="en-GB" sz="2200" b="1" dirty="0"/>
              <a:t>learning</a:t>
            </a:r>
            <a:r>
              <a:rPr lang="en-GB" sz="2200" dirty="0"/>
              <a:t> </a:t>
            </a:r>
            <a:r>
              <a:rPr lang="en-GB" sz="2200" b="1" dirty="0"/>
              <a:t>rate</a:t>
            </a:r>
            <a:r>
              <a:rPr lang="en-GB" sz="2200" dirty="0"/>
              <a:t>.</a:t>
            </a:r>
          </a:p>
          <a:p>
            <a:pPr marL="0" indent="0">
              <a:buNone/>
            </a:pPr>
            <a:r>
              <a:rPr lang="en-GB" sz="2400" dirty="0"/>
              <a:t>Adam is widely used as it can often achieve good performance with relatively little hyperparameter tuning.</a:t>
            </a:r>
          </a:p>
          <a:p>
            <a:pPr marL="0" indent="0">
              <a:buNone/>
            </a:pPr>
            <a:endParaRPr lang="en-GB" sz="2200"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A14B826-76A1-4C74-2CF3-31C48D1B320E}"/>
                  </a:ext>
                </a:extLst>
              </p:cNvPr>
              <p:cNvSpPr>
                <a:spLocks noGrp="1"/>
              </p:cNvSpPr>
              <p:nvPr>
                <p:ph sz="half" idx="2"/>
              </p:nvPr>
            </p:nvSpPr>
            <p:spPr>
              <a:xfrm>
                <a:off x="6172200" y="1825624"/>
                <a:ext cx="5181600" cy="5032375"/>
              </a:xfrm>
            </p:spPr>
            <p:txBody>
              <a:bodyPr>
                <a:normAutofit/>
              </a:bodyPr>
              <a:lstStyle/>
              <a:p>
                <a:pPr marL="0" indent="0">
                  <a:buNone/>
                </a:pPr>
                <a:r>
                  <a:rPr lang="en-GB" sz="2000" dirty="0"/>
                  <a:t>Here, we have two hyperparameters</a:t>
                </a:r>
              </a:p>
              <a:p>
                <a:r>
                  <a:rPr lang="en-GB" sz="2000" dirty="0"/>
                  <a:t>First, </a:t>
                </a:r>
                <a14:m>
                  <m:oMath xmlns:m="http://schemas.openxmlformats.org/officeDocument/2006/math">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𝛽</m:t>
                        </m:r>
                      </m:e>
                      <m:sub>
                        <m:r>
                          <a:rPr lang="en-GB" sz="2000" i="1" dirty="0" smtClean="0">
                            <a:latin typeface="Cambria Math" panose="02040503050406030204" pitchFamily="18" charset="0"/>
                          </a:rPr>
                          <m:t>1</m:t>
                        </m:r>
                      </m:sub>
                    </m:sSub>
                    <m:r>
                      <a:rPr lang="en-GB" sz="2000" i="1" dirty="0" smtClean="0">
                        <a:latin typeface="Cambria Math" panose="02040503050406030204" pitchFamily="18" charset="0"/>
                      </a:rPr>
                      <m:t> </m:t>
                    </m:r>
                  </m:oMath>
                </a14:m>
                <a:r>
                  <a:rPr lang="en-GB" sz="2000" dirty="0"/>
                  <a:t>is an hyperparameter, whose value is set between 0 and 1, often set to 0.</a:t>
                </a:r>
              </a:p>
              <a:p>
                <a:r>
                  <a:rPr lang="en-GB" sz="2000" dirty="0"/>
                  <a:t>Second, </a:t>
                </a:r>
                <a14:m>
                  <m:oMath xmlns:m="http://schemas.openxmlformats.org/officeDocument/2006/math">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𝛽</m:t>
                        </m:r>
                      </m:e>
                      <m:sub>
                        <m:r>
                          <a:rPr lang="en-GB" sz="2000" i="1" dirty="0" smtClean="0">
                            <a:latin typeface="Cambria Math" panose="02040503050406030204" pitchFamily="18" charset="0"/>
                          </a:rPr>
                          <m:t>2</m:t>
                        </m:r>
                      </m:sub>
                    </m:sSub>
                    <m:r>
                      <a:rPr lang="en-GB" sz="2000" i="1" dirty="0" smtClean="0">
                        <a:latin typeface="Cambria Math" panose="02040503050406030204" pitchFamily="18" charset="0"/>
                      </a:rPr>
                      <m:t> </m:t>
                    </m:r>
                  </m:oMath>
                </a14:m>
                <a:r>
                  <a:rPr lang="en-GB" sz="2000" dirty="0"/>
                  <a:t>is an hyperparameter, whose value is set between 0 and 1, often set to 0.999.</a:t>
                </a:r>
              </a:p>
              <a:p>
                <a:pPr marL="0" indent="0">
                  <a:buNone/>
                </a:pPr>
                <a:r>
                  <a:rPr lang="en-GB" sz="2000" dirty="0"/>
                  <a:t>The values are then used to calculate the change </a:t>
                </a:r>
                <a14:m>
                  <m:oMath xmlns:m="http://schemas.openxmlformats.org/officeDocument/2006/math">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𝐶</m:t>
                        </m:r>
                      </m:e>
                      <m:sub>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𝑊</m:t>
                            </m:r>
                          </m:e>
                          <m:sub>
                            <m:r>
                              <a:rPr lang="en-GB" sz="2000" i="1" dirty="0" smtClean="0">
                                <a:latin typeface="Cambria Math" panose="02040503050406030204" pitchFamily="18" charset="0"/>
                              </a:rPr>
                              <m:t>2</m:t>
                            </m:r>
                          </m:sub>
                        </m:sSub>
                      </m:sub>
                    </m:sSub>
                    <m:r>
                      <a:rPr lang="en-GB" sz="2000" i="1" dirty="0" smtClean="0">
                        <a:latin typeface="Cambria Math" panose="02040503050406030204" pitchFamily="18" charset="0"/>
                      </a:rPr>
                      <m:t> </m:t>
                    </m:r>
                  </m:oMath>
                </a14:m>
                <a:r>
                  <a:rPr lang="en-GB" sz="2000" dirty="0"/>
                  <a:t>below, used for the </a:t>
                </a:r>
                <a14:m>
                  <m:oMath xmlns:m="http://schemas.openxmlformats.org/officeDocument/2006/math">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𝑊</m:t>
                        </m:r>
                      </m:e>
                      <m:sub>
                        <m:r>
                          <a:rPr lang="en-GB" sz="2000" i="1" dirty="0" smtClean="0">
                            <a:latin typeface="Cambria Math" panose="02040503050406030204" pitchFamily="18" charset="0"/>
                          </a:rPr>
                          <m:t>2</m:t>
                        </m:r>
                      </m:sub>
                    </m:sSub>
                  </m:oMath>
                </a14:m>
                <a:r>
                  <a:rPr lang="en-GB" sz="2000" dirty="0"/>
                  <a:t> update rule:</a:t>
                </a:r>
              </a:p>
              <a:p>
                <a:pPr marL="0" indent="0">
                  <a:buNone/>
                </a:pPr>
                <a14:m>
                  <m:oMathPara xmlns:m="http://schemas.openxmlformats.org/officeDocument/2006/math">
                    <m:oMathParaPr>
                      <m:jc m:val="centerGroup"/>
                    </m:oMathParaPr>
                    <m:oMath xmlns:m="http://schemas.openxmlformats.org/officeDocument/2006/math">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𝐶</m:t>
                          </m:r>
                        </m:e>
                        <m:sub>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𝑊</m:t>
                              </m:r>
                            </m:e>
                            <m:sub>
                              <m:r>
                                <a:rPr lang="en-GB" sz="2000" i="1" dirty="0" smtClean="0">
                                  <a:latin typeface="Cambria Math" panose="02040503050406030204" pitchFamily="18" charset="0"/>
                                </a:rPr>
                                <m:t>2</m:t>
                              </m:r>
                            </m:sub>
                          </m:sSub>
                        </m:sub>
                      </m:sSub>
                      <m:r>
                        <a:rPr lang="en-GB" sz="2000" i="1" dirty="0" smtClean="0">
                          <a:latin typeface="Cambria Math" panose="02040503050406030204" pitchFamily="18" charset="0"/>
                        </a:rPr>
                        <m:t> =</m:t>
                      </m:r>
                      <m:r>
                        <a:rPr lang="en-GB" sz="2000" i="1" dirty="0" smtClean="0">
                          <a:latin typeface="Cambria Math" panose="02040503050406030204" pitchFamily="18" charset="0"/>
                        </a:rPr>
                        <m:t>𝛼</m:t>
                      </m:r>
                      <m:f>
                        <m:fPr>
                          <m:ctrlPr>
                            <a:rPr lang="en-GB" sz="2000" i="1" dirty="0" smtClean="0">
                              <a:latin typeface="Cambria Math" panose="02040503050406030204" pitchFamily="18" charset="0"/>
                            </a:rPr>
                          </m:ctrlPr>
                        </m:fPr>
                        <m:num>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𝑉</m:t>
                              </m:r>
                            </m:e>
                            <m:sub>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𝑊</m:t>
                                  </m:r>
                                </m:e>
                                <m:sub>
                                  <m:r>
                                    <a:rPr lang="en-GB" sz="2000" i="1" dirty="0" smtClean="0">
                                      <a:latin typeface="Cambria Math" panose="02040503050406030204" pitchFamily="18" charset="0"/>
                                    </a:rPr>
                                    <m:t>2</m:t>
                                  </m:r>
                                </m:sub>
                              </m:sSub>
                            </m:sub>
                          </m:sSub>
                        </m:num>
                        <m:den>
                          <m:rad>
                            <m:radPr>
                              <m:degHide m:val="on"/>
                              <m:ctrlPr>
                                <a:rPr lang="en-GB" sz="2000" i="1" dirty="0" smtClean="0">
                                  <a:latin typeface="Cambria Math" panose="02040503050406030204" pitchFamily="18" charset="0"/>
                                </a:rPr>
                              </m:ctrlPr>
                            </m:radPr>
                            <m:deg/>
                            <m:e>
                              <m:sSub>
                                <m:sSubPr>
                                  <m:ctrlPr>
                                    <a:rPr lang="en-GB" sz="2000" i="1" dirty="0">
                                      <a:latin typeface="Cambria Math" panose="02040503050406030204" pitchFamily="18" charset="0"/>
                                    </a:rPr>
                                  </m:ctrlPr>
                                </m:sSubPr>
                                <m:e>
                                  <m:r>
                                    <a:rPr lang="en-GB" sz="2000" i="1" dirty="0">
                                      <a:latin typeface="Cambria Math" panose="02040503050406030204" pitchFamily="18" charset="0"/>
                                    </a:rPr>
                                    <m:t>𝑆</m:t>
                                  </m:r>
                                </m:e>
                                <m:sub>
                                  <m:sSub>
                                    <m:sSubPr>
                                      <m:ctrlPr>
                                        <a:rPr lang="en-GB" sz="2000" i="1" dirty="0">
                                          <a:latin typeface="Cambria Math" panose="02040503050406030204" pitchFamily="18" charset="0"/>
                                        </a:rPr>
                                      </m:ctrlPr>
                                    </m:sSubPr>
                                    <m:e>
                                      <m:r>
                                        <a:rPr lang="en-GB" sz="2000" i="1" dirty="0">
                                          <a:latin typeface="Cambria Math" panose="02040503050406030204" pitchFamily="18" charset="0"/>
                                        </a:rPr>
                                        <m:t>𝑊</m:t>
                                      </m:r>
                                    </m:e>
                                    <m:sub>
                                      <m:r>
                                        <a:rPr lang="en-GB" sz="2000" i="1" dirty="0">
                                          <a:latin typeface="Cambria Math" panose="02040503050406030204" pitchFamily="18" charset="0"/>
                                        </a:rPr>
                                        <m:t>2</m:t>
                                      </m:r>
                                    </m:sub>
                                  </m:sSub>
                                </m:sub>
                              </m:sSub>
                            </m:e>
                          </m:rad>
                          <m:r>
                            <a:rPr lang="en-GB" sz="2000" i="1" dirty="0">
                              <a:latin typeface="Cambria Math" panose="02040503050406030204" pitchFamily="18" charset="0"/>
                            </a:rPr>
                            <m:t>+</m:t>
                          </m:r>
                          <m:r>
                            <a:rPr lang="en-GB" sz="2000" i="1" dirty="0">
                              <a:latin typeface="Cambria Math" panose="02040503050406030204" pitchFamily="18" charset="0"/>
                            </a:rPr>
                            <m:t>𝜖</m:t>
                          </m:r>
                        </m:den>
                      </m:f>
                    </m:oMath>
                  </m:oMathPara>
                </a14:m>
                <a:endParaRPr lang="en-GB" sz="2000" dirty="0"/>
              </a:p>
              <a:p>
                <a:pPr marL="0" indent="0">
                  <a:buNone/>
                </a:pPr>
                <a:r>
                  <a:rPr lang="en-GB" sz="2000" dirty="0"/>
                  <a:t>Here, the value of </a:t>
                </a:r>
                <a14:m>
                  <m:oMath xmlns:m="http://schemas.openxmlformats.org/officeDocument/2006/math">
                    <m:r>
                      <a:rPr lang="en-GB" sz="2000" i="1" dirty="0">
                        <a:latin typeface="Cambria Math" panose="02040503050406030204" pitchFamily="18" charset="0"/>
                      </a:rPr>
                      <m:t>𝜖</m:t>
                    </m:r>
                    <m:r>
                      <a:rPr lang="en-GB" sz="2000" i="1" dirty="0">
                        <a:latin typeface="Cambria Math" panose="02040503050406030204" pitchFamily="18" charset="0"/>
                      </a:rPr>
                      <m:t> </m:t>
                    </m:r>
                  </m:oMath>
                </a14:m>
                <a:r>
                  <a:rPr lang="en-GB" sz="2000" dirty="0"/>
                  <a:t>is set to </a:t>
                </a:r>
                <a14:m>
                  <m:oMath xmlns:m="http://schemas.openxmlformats.org/officeDocument/2006/math">
                    <m:r>
                      <a:rPr lang="en-GB" sz="2000" i="1" dirty="0">
                        <a:latin typeface="Cambria Math" panose="02040503050406030204" pitchFamily="18" charset="0"/>
                      </a:rPr>
                      <m:t>1</m:t>
                    </m:r>
                    <m:sSup>
                      <m:sSupPr>
                        <m:ctrlPr>
                          <a:rPr lang="en-GB" sz="2000" i="1" dirty="0">
                            <a:latin typeface="Cambria Math" panose="02040503050406030204" pitchFamily="18" charset="0"/>
                          </a:rPr>
                        </m:ctrlPr>
                      </m:sSupPr>
                      <m:e>
                        <m:r>
                          <a:rPr lang="en-GB" sz="2000" i="1" dirty="0">
                            <a:latin typeface="Cambria Math" panose="02040503050406030204" pitchFamily="18" charset="0"/>
                          </a:rPr>
                          <m:t>𝑒</m:t>
                        </m:r>
                      </m:e>
                      <m:sup>
                        <m:r>
                          <a:rPr lang="en-GB" sz="2000" i="1" dirty="0">
                            <a:latin typeface="Cambria Math" panose="02040503050406030204" pitchFamily="18" charset="0"/>
                          </a:rPr>
                          <m:t>−6</m:t>
                        </m:r>
                      </m:sup>
                    </m:sSup>
                  </m:oMath>
                </a14:m>
                <a:r>
                  <a:rPr lang="en-GB" sz="2000" dirty="0"/>
                  <a:t> and is simply used to prevent divisions by zero. Do note that </a:t>
                </a:r>
                <a14:m>
                  <m:oMath xmlns:m="http://schemas.openxmlformats.org/officeDocument/2006/math">
                    <m:r>
                      <a:rPr lang="en-GB" sz="2000" i="1" dirty="0">
                        <a:latin typeface="Cambria Math" panose="02040503050406030204" pitchFamily="18" charset="0"/>
                      </a:rPr>
                      <m:t>𝜖</m:t>
                    </m:r>
                  </m:oMath>
                </a14:m>
                <a:r>
                  <a:rPr lang="en-GB" sz="2000" dirty="0"/>
                  <a:t> is no longer in the square root. The update rule for </a:t>
                </a:r>
                <a14:m>
                  <m:oMath xmlns:m="http://schemas.openxmlformats.org/officeDocument/2006/math">
                    <m:sSub>
                      <m:sSubPr>
                        <m:ctrlPr>
                          <a:rPr lang="en-GB" sz="2000" i="1" dirty="0">
                            <a:latin typeface="Cambria Math" panose="02040503050406030204" pitchFamily="18" charset="0"/>
                          </a:rPr>
                        </m:ctrlPr>
                      </m:sSubPr>
                      <m:e>
                        <m:r>
                          <a:rPr lang="en-GB" sz="2000" i="1" dirty="0">
                            <a:latin typeface="Cambria Math" panose="02040503050406030204" pitchFamily="18" charset="0"/>
                          </a:rPr>
                          <m:t>𝑊</m:t>
                        </m:r>
                      </m:e>
                      <m:sub>
                        <m:r>
                          <a:rPr lang="en-GB" sz="2000" i="1" dirty="0">
                            <a:latin typeface="Cambria Math" panose="02040503050406030204" pitchFamily="18" charset="0"/>
                          </a:rPr>
                          <m:t>2</m:t>
                        </m:r>
                      </m:sub>
                    </m:sSub>
                  </m:oMath>
                </a14:m>
                <a:r>
                  <a:rPr lang="en-GB" sz="2000" dirty="0"/>
                  <a:t> is then:</a:t>
                </a:r>
              </a:p>
              <a:p>
                <a:pPr marL="0" indent="0">
                  <a:buNone/>
                </a:pPr>
                <a14:m>
                  <m:oMathPara xmlns:m="http://schemas.openxmlformats.org/officeDocument/2006/math">
                    <m:oMathParaPr>
                      <m:jc m:val="centerGroup"/>
                    </m:oMathParaPr>
                    <m:oMath xmlns:m="http://schemas.openxmlformats.org/officeDocument/2006/math">
                      <m:sSub>
                        <m:sSubPr>
                          <m:ctrlPr>
                            <a:rPr lang="en-GB" sz="2000" i="1" dirty="0">
                              <a:latin typeface="Cambria Math" panose="02040503050406030204" pitchFamily="18" charset="0"/>
                            </a:rPr>
                          </m:ctrlPr>
                        </m:sSubPr>
                        <m:e>
                          <m:r>
                            <a:rPr lang="en-GB" sz="2000" i="1" dirty="0">
                              <a:latin typeface="Cambria Math" panose="02040503050406030204" pitchFamily="18" charset="0"/>
                            </a:rPr>
                            <m:t>𝑊</m:t>
                          </m:r>
                        </m:e>
                        <m:sub>
                          <m:r>
                            <a:rPr lang="en-GB" sz="2000" i="1" dirty="0">
                              <a:latin typeface="Cambria Math" panose="02040503050406030204" pitchFamily="18" charset="0"/>
                            </a:rPr>
                            <m:t>2</m:t>
                          </m:r>
                        </m:sub>
                      </m:sSub>
                      <m:r>
                        <a:rPr lang="en-GB" sz="2000" i="1" dirty="0">
                          <a:latin typeface="Cambria Math" panose="02040503050406030204" pitchFamily="18" charset="0"/>
                        </a:rPr>
                        <m:t>← </m:t>
                      </m:r>
                      <m:sSub>
                        <m:sSubPr>
                          <m:ctrlPr>
                            <a:rPr lang="en-GB" sz="2000" i="1" dirty="0">
                              <a:latin typeface="Cambria Math" panose="02040503050406030204" pitchFamily="18" charset="0"/>
                            </a:rPr>
                          </m:ctrlPr>
                        </m:sSubPr>
                        <m:e>
                          <m:r>
                            <a:rPr lang="en-GB" sz="2000" i="1" dirty="0">
                              <a:latin typeface="Cambria Math" panose="02040503050406030204" pitchFamily="18" charset="0"/>
                            </a:rPr>
                            <m:t>𝑊</m:t>
                          </m:r>
                        </m:e>
                        <m:sub>
                          <m:r>
                            <a:rPr lang="en-GB" sz="2000" i="1" dirty="0">
                              <a:latin typeface="Cambria Math" panose="02040503050406030204" pitchFamily="18" charset="0"/>
                            </a:rPr>
                            <m:t>2</m:t>
                          </m:r>
                        </m:sub>
                      </m:sSub>
                      <m:r>
                        <a:rPr lang="en-GB" sz="2000" i="1" dirty="0">
                          <a:latin typeface="Cambria Math" panose="02040503050406030204" pitchFamily="18" charset="0"/>
                        </a:rPr>
                        <m:t> −</m:t>
                      </m:r>
                      <m:sSub>
                        <m:sSubPr>
                          <m:ctrlPr>
                            <a:rPr lang="en-GB" sz="2000" b="0" i="1" dirty="0" smtClean="0">
                              <a:latin typeface="Cambria Math" panose="02040503050406030204" pitchFamily="18" charset="0"/>
                            </a:rPr>
                          </m:ctrlPr>
                        </m:sSubPr>
                        <m:e>
                          <m:r>
                            <a:rPr lang="en-GB" sz="2000" b="0" i="1" dirty="0" smtClean="0">
                              <a:latin typeface="Cambria Math" panose="02040503050406030204" pitchFamily="18" charset="0"/>
                            </a:rPr>
                            <m:t>𝐶</m:t>
                          </m:r>
                        </m:e>
                        <m:sub>
                          <m:sSub>
                            <m:sSubPr>
                              <m:ctrlPr>
                                <a:rPr lang="en-GB" sz="2000" b="0" i="1" dirty="0" smtClean="0">
                                  <a:latin typeface="Cambria Math" panose="02040503050406030204" pitchFamily="18" charset="0"/>
                                </a:rPr>
                              </m:ctrlPr>
                            </m:sSubPr>
                            <m:e>
                              <m:r>
                                <a:rPr lang="en-GB" sz="2000" b="0" i="1" dirty="0" smtClean="0">
                                  <a:latin typeface="Cambria Math" panose="02040503050406030204" pitchFamily="18" charset="0"/>
                                </a:rPr>
                                <m:t>𝑊</m:t>
                              </m:r>
                            </m:e>
                            <m:sub>
                              <m:r>
                                <a:rPr lang="en-GB" sz="2000" b="0" i="1" dirty="0" smtClean="0">
                                  <a:latin typeface="Cambria Math" panose="02040503050406030204" pitchFamily="18" charset="0"/>
                                </a:rPr>
                                <m:t>2</m:t>
                              </m:r>
                            </m:sub>
                          </m:sSub>
                        </m:sub>
                      </m:sSub>
                    </m:oMath>
                  </m:oMathPara>
                </a14:m>
                <a:endParaRPr lang="en-SG" sz="2000" dirty="0"/>
              </a:p>
            </p:txBody>
          </p:sp>
        </mc:Choice>
        <mc:Fallback xmlns="">
          <p:sp>
            <p:nvSpPr>
              <p:cNvPr id="4" name="Content Placeholder 3">
                <a:extLst>
                  <a:ext uri="{FF2B5EF4-FFF2-40B4-BE49-F238E27FC236}">
                    <a16:creationId xmlns:a16="http://schemas.microsoft.com/office/drawing/2014/main" id="{2A14B826-76A1-4C74-2CF3-31C48D1B320E}"/>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2"/>
                <a:stretch>
                  <a:fillRect l="-1294" t="-1211" r="-588"/>
                </a:stretch>
              </a:blipFill>
            </p:spPr>
            <p:txBody>
              <a:bodyPr/>
              <a:lstStyle/>
              <a:p>
                <a:r>
                  <a:rPr lang="en-SG">
                    <a:noFill/>
                  </a:rPr>
                  <a:t> </a:t>
                </a:r>
              </a:p>
            </p:txBody>
          </p:sp>
        </mc:Fallback>
      </mc:AlternateContent>
    </p:spTree>
    <p:extLst>
      <p:ext uri="{BB962C8B-B14F-4D97-AF65-F5344CB8AC3E}">
        <p14:creationId xmlns:p14="http://schemas.microsoft.com/office/powerpoint/2010/main" val="16083000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5F0148E-A3E9-EFC1-5DAA-E6560BEBFABE}"/>
              </a:ext>
            </a:extLst>
          </p:cNvPr>
          <p:cNvPicPr>
            <a:picLocks noChangeAspect="1"/>
          </p:cNvPicPr>
          <p:nvPr/>
        </p:nvPicPr>
        <p:blipFill>
          <a:blip r:embed="rId2"/>
          <a:stretch>
            <a:fillRect/>
          </a:stretch>
        </p:blipFill>
        <p:spPr>
          <a:xfrm>
            <a:off x="5558454" y="0"/>
            <a:ext cx="5972489" cy="6858000"/>
          </a:xfrm>
          <a:prstGeom prst="rect">
            <a:avLst/>
          </a:prstGeom>
        </p:spPr>
      </p:pic>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a:t>Adam</a:t>
            </a:r>
            <a:br>
              <a:rPr lang="en-GB" dirty="0"/>
            </a:br>
            <a:r>
              <a:rPr lang="en-GB" dirty="0"/>
              <a:t>implementation</a:t>
            </a:r>
            <a:endParaRPr lang="en-SG" dirty="0"/>
          </a:p>
        </p:txBody>
      </p:sp>
      <p:sp>
        <p:nvSpPr>
          <p:cNvPr id="13" name="TextBox 12">
            <a:extLst>
              <a:ext uri="{FF2B5EF4-FFF2-40B4-BE49-F238E27FC236}">
                <a16:creationId xmlns:a16="http://schemas.microsoft.com/office/drawing/2014/main" id="{AA1CCDEF-05D4-3DE0-A3AE-255A2FA6F44C}"/>
              </a:ext>
            </a:extLst>
          </p:cNvPr>
          <p:cNvSpPr txBox="1"/>
          <p:nvPr/>
        </p:nvSpPr>
        <p:spPr>
          <a:xfrm>
            <a:off x="320429" y="3105834"/>
            <a:ext cx="5488117" cy="923330"/>
          </a:xfrm>
          <a:prstGeom prst="rect">
            <a:avLst/>
          </a:prstGeom>
          <a:noFill/>
        </p:spPr>
        <p:txBody>
          <a:bodyPr wrap="square" rtlCol="0">
            <a:spAutoFit/>
          </a:bodyPr>
          <a:lstStyle/>
          <a:p>
            <a:r>
              <a:rPr lang="en-GB" dirty="0">
                <a:solidFill>
                  <a:srgbClr val="7030A0"/>
                </a:solidFill>
              </a:rPr>
              <a:t>Compute all eight S and V variables (we have four trainable parameters).</a:t>
            </a:r>
          </a:p>
          <a:p>
            <a:r>
              <a:rPr lang="en-GB" dirty="0">
                <a:solidFill>
                  <a:srgbClr val="7030A0"/>
                </a:solidFill>
              </a:rPr>
              <a:t>Use update formula as mentioned.</a:t>
            </a:r>
            <a:endParaRPr lang="en-SG" dirty="0">
              <a:solidFill>
                <a:srgbClr val="7030A0"/>
              </a:solidFill>
            </a:endParaRPr>
          </a:p>
        </p:txBody>
      </p:sp>
      <p:sp>
        <p:nvSpPr>
          <p:cNvPr id="17" name="Rectangle 16">
            <a:extLst>
              <a:ext uri="{FF2B5EF4-FFF2-40B4-BE49-F238E27FC236}">
                <a16:creationId xmlns:a16="http://schemas.microsoft.com/office/drawing/2014/main" id="{A8D257D6-0945-EB9E-532A-BC900B613456}"/>
              </a:ext>
            </a:extLst>
          </p:cNvPr>
          <p:cNvSpPr/>
          <p:nvPr/>
        </p:nvSpPr>
        <p:spPr>
          <a:xfrm flipV="1">
            <a:off x="5591911" y="1015998"/>
            <a:ext cx="5761889" cy="5275383"/>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8520606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D0D0B42-FCBA-433F-9A22-2F00692A2F1E}"/>
              </a:ext>
            </a:extLst>
          </p:cNvPr>
          <p:cNvPicPr>
            <a:picLocks noChangeAspect="1"/>
          </p:cNvPicPr>
          <p:nvPr/>
        </p:nvPicPr>
        <p:blipFill>
          <a:blip r:embed="rId2"/>
          <a:stretch>
            <a:fillRect/>
          </a:stretch>
        </p:blipFill>
        <p:spPr>
          <a:xfrm>
            <a:off x="475465" y="2396553"/>
            <a:ext cx="11241069" cy="4096322"/>
          </a:xfrm>
          <a:prstGeom prst="rect">
            <a:avLst/>
          </a:prstGeom>
        </p:spPr>
      </p:pic>
      <p:sp>
        <p:nvSpPr>
          <p:cNvPr id="7" name="Title 1">
            <a:extLst>
              <a:ext uri="{FF2B5EF4-FFF2-40B4-BE49-F238E27FC236}">
                <a16:creationId xmlns:a16="http://schemas.microsoft.com/office/drawing/2014/main" id="{09CD5181-7BD2-D610-545B-1FC9D59BCF01}"/>
              </a:ext>
            </a:extLst>
          </p:cNvPr>
          <p:cNvSpPr>
            <a:spLocks noGrp="1"/>
          </p:cNvSpPr>
          <p:nvPr>
            <p:ph type="title"/>
          </p:nvPr>
        </p:nvSpPr>
        <p:spPr>
          <a:xfrm>
            <a:off x="838200" y="365125"/>
            <a:ext cx="10515600" cy="1325563"/>
          </a:xfrm>
        </p:spPr>
        <p:txBody>
          <a:bodyPr/>
          <a:lstStyle/>
          <a:p>
            <a:r>
              <a:rPr lang="en-GB" dirty="0"/>
              <a:t>Adam</a:t>
            </a:r>
            <a:br>
              <a:rPr lang="en-GB" dirty="0"/>
            </a:br>
            <a:r>
              <a:rPr lang="en-GB" dirty="0"/>
              <a:t>implementation</a:t>
            </a:r>
            <a:endParaRPr lang="en-SG" dirty="0"/>
          </a:p>
        </p:txBody>
      </p:sp>
    </p:spTree>
    <p:extLst>
      <p:ext uri="{BB962C8B-B14F-4D97-AF65-F5344CB8AC3E}">
        <p14:creationId xmlns:p14="http://schemas.microsoft.com/office/powerpoint/2010/main" val="18869768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04E3A-23DD-CF64-9047-E77A146CF80A}"/>
              </a:ext>
            </a:extLst>
          </p:cNvPr>
          <p:cNvSpPr>
            <a:spLocks noGrp="1"/>
          </p:cNvSpPr>
          <p:nvPr>
            <p:ph type="title"/>
          </p:nvPr>
        </p:nvSpPr>
        <p:spPr/>
        <p:txBody>
          <a:bodyPr/>
          <a:lstStyle/>
          <a:p>
            <a:r>
              <a:rPr lang="en-GB" dirty="0"/>
              <a:t>The problem with gradient descent algorithm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FB8F0BB-489A-5ED4-5B94-4E425ACF1A13}"/>
                  </a:ext>
                </a:extLst>
              </p:cNvPr>
              <p:cNvSpPr>
                <a:spLocks noGrp="1"/>
              </p:cNvSpPr>
              <p:nvPr>
                <p:ph idx="1"/>
              </p:nvPr>
            </p:nvSpPr>
            <p:spPr>
              <a:xfrm>
                <a:off x="838200" y="1825624"/>
                <a:ext cx="10515600" cy="5032375"/>
              </a:xfrm>
            </p:spPr>
            <p:txBody>
              <a:bodyPr>
                <a:normAutofit/>
              </a:bodyPr>
              <a:lstStyle/>
              <a:p>
                <a:pPr marL="0" indent="0">
                  <a:buNone/>
                </a:pPr>
                <a:r>
                  <a:rPr lang="en-GB" dirty="0"/>
                  <a:t>Let us consider the following function:</a:t>
                </a:r>
              </a:p>
              <a:p>
                <a:pPr marL="0" indent="0">
                  <a:buNone/>
                </a:pPr>
                <a14:m>
                  <m:oMathPara xmlns:m="http://schemas.openxmlformats.org/officeDocument/2006/math">
                    <m:oMathParaPr>
                      <m:jc m:val="centerGroup"/>
                    </m:oMathParaPr>
                    <m:oMath xmlns:m="http://schemas.openxmlformats.org/officeDocument/2006/math">
                      <m:r>
                        <a:rPr lang="en-SG" i="1" dirty="0" smtClean="0">
                          <a:latin typeface="Cambria Math" panose="02040503050406030204" pitchFamily="18" charset="0"/>
                        </a:rPr>
                        <m:t>𝑓</m:t>
                      </m:r>
                      <m:d>
                        <m:dPr>
                          <m:ctrlPr>
                            <a:rPr lang="en-SG" i="1" dirty="0" smtClean="0">
                              <a:latin typeface="Cambria Math" panose="02040503050406030204" pitchFamily="18" charset="0"/>
                            </a:rPr>
                          </m:ctrlPr>
                        </m:dPr>
                        <m:e>
                          <m:r>
                            <a:rPr lang="en-SG" i="1" dirty="0" smtClean="0">
                              <a:latin typeface="Cambria Math" panose="02040503050406030204" pitchFamily="18" charset="0"/>
                            </a:rPr>
                            <m:t>𝑥</m:t>
                          </m:r>
                        </m:e>
                      </m:d>
                      <m:r>
                        <a:rPr lang="en-SG" i="1" dirty="0" smtClean="0">
                          <a:latin typeface="Cambria Math" panose="02040503050406030204" pitchFamily="18" charset="0"/>
                        </a:rPr>
                        <m:t>=</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319</m:t>
                          </m:r>
                        </m:num>
                        <m:den>
                          <m:r>
                            <a:rPr lang="en-SG" i="1" dirty="0" smtClean="0">
                              <a:latin typeface="Cambria Math" panose="02040503050406030204" pitchFamily="18" charset="0"/>
                            </a:rPr>
                            <m:t>8400</m:t>
                          </m:r>
                        </m:den>
                      </m:f>
                      <m:r>
                        <a:rPr lang="en-SG" i="1" dirty="0" smtClean="0">
                          <a:latin typeface="Cambria Math" panose="02040503050406030204" pitchFamily="18" charset="0"/>
                        </a:rPr>
                        <m:t> </m:t>
                      </m:r>
                      <m:sSup>
                        <m:sSupPr>
                          <m:ctrlPr>
                            <a:rPr lang="en-SG" i="1" dirty="0" smtClean="0">
                              <a:latin typeface="Cambria Math" panose="02040503050406030204" pitchFamily="18" charset="0"/>
                            </a:rPr>
                          </m:ctrlPr>
                        </m:sSupPr>
                        <m:e>
                          <m:r>
                            <a:rPr lang="en-SG" i="1" dirty="0" smtClean="0">
                              <a:latin typeface="Cambria Math" panose="02040503050406030204" pitchFamily="18" charset="0"/>
                            </a:rPr>
                            <m:t>𝑥</m:t>
                          </m:r>
                        </m:e>
                        <m:sup>
                          <m:r>
                            <a:rPr lang="en-SG" i="1" dirty="0" smtClean="0">
                              <a:latin typeface="Cambria Math" panose="02040503050406030204" pitchFamily="18" charset="0"/>
                            </a:rPr>
                            <m:t>4</m:t>
                          </m:r>
                        </m:sup>
                      </m:sSup>
                      <m:r>
                        <a:rPr lang="en-SG"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43</m:t>
                          </m:r>
                        </m:num>
                        <m:den>
                          <m:r>
                            <a:rPr lang="en-SG" i="1" dirty="0" smtClean="0">
                              <a:latin typeface="Cambria Math" panose="02040503050406030204" pitchFamily="18" charset="0"/>
                            </a:rPr>
                            <m:t>4200</m:t>
                          </m:r>
                        </m:den>
                      </m:f>
                      <m:sSup>
                        <m:sSupPr>
                          <m:ctrlPr>
                            <a:rPr lang="en-SG" i="1" dirty="0" smtClean="0">
                              <a:latin typeface="Cambria Math" panose="02040503050406030204" pitchFamily="18" charset="0"/>
                            </a:rPr>
                          </m:ctrlPr>
                        </m:sSupPr>
                        <m:e>
                          <m:r>
                            <a:rPr lang="en-SG" i="1" dirty="0" smtClean="0">
                              <a:latin typeface="Cambria Math" panose="02040503050406030204" pitchFamily="18" charset="0"/>
                            </a:rPr>
                            <m:t>𝑥</m:t>
                          </m:r>
                        </m:e>
                        <m:sup>
                          <m:r>
                            <a:rPr lang="en-SG" i="1" dirty="0" smtClean="0">
                              <a:latin typeface="Cambria Math" panose="02040503050406030204" pitchFamily="18" charset="0"/>
                            </a:rPr>
                            <m:t>3</m:t>
                          </m:r>
                        </m:sup>
                      </m:sSup>
                      <m:r>
                        <a:rPr lang="en-SG"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6799</m:t>
                          </m:r>
                        </m:num>
                        <m:den>
                          <m:r>
                            <a:rPr lang="en-SG" i="1" dirty="0" smtClean="0">
                              <a:latin typeface="Cambria Math" panose="02040503050406030204" pitchFamily="18" charset="0"/>
                            </a:rPr>
                            <m:t>8400</m:t>
                          </m:r>
                        </m:den>
                      </m:f>
                      <m:r>
                        <a:rPr lang="en-SG" i="1" dirty="0" smtClean="0">
                          <a:latin typeface="Cambria Math" panose="02040503050406030204" pitchFamily="18" charset="0"/>
                        </a:rPr>
                        <m:t> </m:t>
                      </m:r>
                      <m:sSup>
                        <m:sSupPr>
                          <m:ctrlPr>
                            <a:rPr lang="en-SG" b="0" i="1" dirty="0" smtClean="0">
                              <a:latin typeface="Cambria Math" panose="02040503050406030204" pitchFamily="18" charset="0"/>
                            </a:rPr>
                          </m:ctrlPr>
                        </m:sSupPr>
                        <m:e>
                          <m:r>
                            <a:rPr lang="en-SG" i="1" dirty="0" smtClean="0">
                              <a:latin typeface="Cambria Math" panose="02040503050406030204" pitchFamily="18" charset="0"/>
                            </a:rPr>
                            <m:t>𝑥</m:t>
                          </m:r>
                        </m:e>
                        <m:sup>
                          <m:r>
                            <a:rPr lang="en-SG" i="1" dirty="0" smtClean="0">
                              <a:latin typeface="Cambria Math" panose="02040503050406030204" pitchFamily="18" charset="0"/>
                            </a:rPr>
                            <m:t>2</m:t>
                          </m:r>
                        </m:sup>
                      </m:sSup>
                      <m:r>
                        <a:rPr lang="en-SG"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299</m:t>
                          </m:r>
                        </m:num>
                        <m:den>
                          <m:r>
                            <a:rPr lang="en-SG" i="1" dirty="0" smtClean="0">
                              <a:latin typeface="Cambria Math" panose="02040503050406030204" pitchFamily="18" charset="0"/>
                            </a:rPr>
                            <m:t>840</m:t>
                          </m:r>
                        </m:den>
                      </m:f>
                      <m:r>
                        <a:rPr lang="en-SG" i="1" dirty="0" smtClean="0">
                          <a:latin typeface="Cambria Math" panose="02040503050406030204" pitchFamily="18" charset="0"/>
                        </a:rPr>
                        <m:t> </m:t>
                      </m:r>
                      <m:r>
                        <a:rPr lang="en-SG" i="1" dirty="0" smtClean="0">
                          <a:latin typeface="Cambria Math" panose="02040503050406030204" pitchFamily="18" charset="0"/>
                        </a:rPr>
                        <m:t>𝑥</m:t>
                      </m:r>
                      <m:r>
                        <a:rPr lang="en-SG" i="1" dirty="0" smtClean="0">
                          <a:latin typeface="Cambria Math" panose="02040503050406030204" pitchFamily="18" charset="0"/>
                        </a:rPr>
                        <m:t> + 6</m:t>
                      </m:r>
                    </m:oMath>
                  </m:oMathPara>
                </a14:m>
                <a:endParaRPr lang="en-SG" dirty="0"/>
              </a:p>
              <a:p>
                <a:pPr marL="0" indent="0">
                  <a:buNone/>
                </a:pPr>
                <a:endParaRPr lang="en-SG" dirty="0"/>
              </a:p>
              <a:p>
                <a:pPr marL="0" indent="0">
                  <a:buNone/>
                </a:pPr>
                <a:r>
                  <a:rPr lang="en-SG" dirty="0"/>
                  <a:t>And let us assume we are trying to solve the optimization problem:</a:t>
                </a:r>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𝑥</m:t>
                          </m:r>
                        </m:e>
                        <m:sup>
                          <m:r>
                            <a:rPr lang="en-GB" b="0" i="1" smtClean="0">
                              <a:latin typeface="Cambria Math" panose="02040503050406030204" pitchFamily="18" charset="0"/>
                            </a:rPr>
                            <m:t>∗</m:t>
                          </m:r>
                        </m:sup>
                      </m:sSup>
                      <m:r>
                        <a:rPr lang="en-GB" b="0" i="1" smtClean="0">
                          <a:latin typeface="Cambria Math" panose="02040503050406030204" pitchFamily="18" charset="0"/>
                        </a:rPr>
                        <m:t>=</m:t>
                      </m:r>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arg</m:t>
                          </m:r>
                        </m:fName>
                        <m:e>
                          <m:func>
                            <m:funcPr>
                              <m:ctrlPr>
                                <a:rPr lang="en-GB" b="0" i="1" smtClean="0">
                                  <a:latin typeface="Cambria Math" panose="02040503050406030204" pitchFamily="18" charset="0"/>
                                </a:rPr>
                              </m:ctrlPr>
                            </m:funcPr>
                            <m:fName>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min</m:t>
                                  </m:r>
                                </m:e>
                                <m:lim>
                                  <m:r>
                                    <a:rPr lang="en-GB" b="0" i="1" smtClean="0">
                                      <a:latin typeface="Cambria Math" panose="02040503050406030204" pitchFamily="18" charset="0"/>
                                    </a:rPr>
                                    <m:t>𝑥</m:t>
                                  </m:r>
                                </m:lim>
                              </m:limLow>
                            </m:fName>
                            <m:e>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e>
                          </m:func>
                        </m:e>
                      </m:func>
                    </m:oMath>
                  </m:oMathPara>
                </a14:m>
                <a:endParaRPr lang="en-SG" dirty="0"/>
              </a:p>
              <a:p>
                <a:pPr marL="0" indent="0">
                  <a:buNone/>
                </a:pPr>
                <a:endParaRPr lang="en-SG" dirty="0"/>
              </a:p>
              <a:p>
                <a:pPr marL="0" indent="0">
                  <a:buNone/>
                </a:pPr>
                <a:endParaRPr lang="en-SG"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1FB8F0BB-489A-5ED4-5B94-4E425ACF1A13}"/>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12594180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0D8F5-BFAC-79E0-DA30-6EC3AF8D8027}"/>
              </a:ext>
            </a:extLst>
          </p:cNvPr>
          <p:cNvSpPr>
            <a:spLocks noGrp="1"/>
          </p:cNvSpPr>
          <p:nvPr>
            <p:ph type="title"/>
          </p:nvPr>
        </p:nvSpPr>
        <p:spPr/>
        <p:txBody>
          <a:bodyPr/>
          <a:lstStyle/>
          <a:p>
            <a:r>
              <a:rPr lang="en-GB" dirty="0"/>
              <a:t>Comparing all four optimizers</a:t>
            </a:r>
            <a:endParaRPr lang="en-SG" dirty="0"/>
          </a:p>
        </p:txBody>
      </p:sp>
      <p:pic>
        <p:nvPicPr>
          <p:cNvPr id="4" name="Picture 3">
            <a:extLst>
              <a:ext uri="{FF2B5EF4-FFF2-40B4-BE49-F238E27FC236}">
                <a16:creationId xmlns:a16="http://schemas.microsoft.com/office/drawing/2014/main" id="{09D52421-3700-A878-249F-9DA49F4B79D9}"/>
              </a:ext>
            </a:extLst>
          </p:cNvPr>
          <p:cNvPicPr>
            <a:picLocks noChangeAspect="1"/>
          </p:cNvPicPr>
          <p:nvPr/>
        </p:nvPicPr>
        <p:blipFill>
          <a:blip r:embed="rId2"/>
          <a:stretch>
            <a:fillRect/>
          </a:stretch>
        </p:blipFill>
        <p:spPr>
          <a:xfrm>
            <a:off x="2223894" y="1514865"/>
            <a:ext cx="7744211" cy="5343135"/>
          </a:xfrm>
          <a:prstGeom prst="rect">
            <a:avLst/>
          </a:prstGeom>
        </p:spPr>
      </p:pic>
    </p:spTree>
    <p:extLst>
      <p:ext uri="{BB962C8B-B14F-4D97-AF65-F5344CB8AC3E}">
        <p14:creationId xmlns:p14="http://schemas.microsoft.com/office/powerpoint/2010/main" val="33111622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0D8F5-BFAC-79E0-DA30-6EC3AF8D8027}"/>
              </a:ext>
            </a:extLst>
          </p:cNvPr>
          <p:cNvSpPr>
            <a:spLocks noGrp="1"/>
          </p:cNvSpPr>
          <p:nvPr>
            <p:ph type="title"/>
          </p:nvPr>
        </p:nvSpPr>
        <p:spPr/>
        <p:txBody>
          <a:bodyPr/>
          <a:lstStyle/>
          <a:p>
            <a:r>
              <a:rPr lang="en-GB" dirty="0"/>
              <a:t>Comparing all four optimizers</a:t>
            </a:r>
            <a:endParaRPr lang="en-SG" dirty="0"/>
          </a:p>
        </p:txBody>
      </p:sp>
      <p:pic>
        <p:nvPicPr>
          <p:cNvPr id="5" name="Picture 4">
            <a:extLst>
              <a:ext uri="{FF2B5EF4-FFF2-40B4-BE49-F238E27FC236}">
                <a16:creationId xmlns:a16="http://schemas.microsoft.com/office/drawing/2014/main" id="{793BF6F7-D370-1DB8-5C33-A9914495DE32}"/>
              </a:ext>
            </a:extLst>
          </p:cNvPr>
          <p:cNvPicPr>
            <a:picLocks noChangeAspect="1"/>
          </p:cNvPicPr>
          <p:nvPr/>
        </p:nvPicPr>
        <p:blipFill>
          <a:blip r:embed="rId2"/>
          <a:stretch>
            <a:fillRect/>
          </a:stretch>
        </p:blipFill>
        <p:spPr>
          <a:xfrm>
            <a:off x="2291249" y="1603643"/>
            <a:ext cx="7609501" cy="5254357"/>
          </a:xfrm>
          <a:prstGeom prst="rect">
            <a:avLst/>
          </a:prstGeom>
        </p:spPr>
      </p:pic>
    </p:spTree>
    <p:extLst>
      <p:ext uri="{BB962C8B-B14F-4D97-AF65-F5344CB8AC3E}">
        <p14:creationId xmlns:p14="http://schemas.microsoft.com/office/powerpoint/2010/main" val="41147551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C2759-F8AB-AA46-0AE4-72B27C6D4A10}"/>
              </a:ext>
            </a:extLst>
          </p:cNvPr>
          <p:cNvSpPr>
            <a:spLocks noGrp="1"/>
          </p:cNvSpPr>
          <p:nvPr>
            <p:ph type="title"/>
          </p:nvPr>
        </p:nvSpPr>
        <p:spPr/>
        <p:txBody>
          <a:bodyPr/>
          <a:lstStyle/>
          <a:p>
            <a:r>
              <a:rPr lang="en-GB" dirty="0" err="1"/>
              <a:t>PyTorch</a:t>
            </a:r>
            <a:r>
              <a:rPr lang="en-GB" dirty="0"/>
              <a:t> has many</a:t>
            </a:r>
            <a:br>
              <a:rPr lang="en-GB" dirty="0"/>
            </a:br>
            <a:r>
              <a:rPr lang="en-GB" dirty="0"/>
              <a:t>more optimizers</a:t>
            </a:r>
            <a:endParaRPr lang="en-SG" dirty="0"/>
          </a:p>
        </p:txBody>
      </p:sp>
      <p:sp>
        <p:nvSpPr>
          <p:cNvPr id="3" name="Content Placeholder 2">
            <a:extLst>
              <a:ext uri="{FF2B5EF4-FFF2-40B4-BE49-F238E27FC236}">
                <a16:creationId xmlns:a16="http://schemas.microsoft.com/office/drawing/2014/main" id="{96FA9154-8357-5DC7-E5FE-55312619F8DE}"/>
              </a:ext>
            </a:extLst>
          </p:cNvPr>
          <p:cNvSpPr>
            <a:spLocks noGrp="1"/>
          </p:cNvSpPr>
          <p:nvPr>
            <p:ph sz="half" idx="1"/>
          </p:nvPr>
        </p:nvSpPr>
        <p:spPr/>
        <p:txBody>
          <a:bodyPr/>
          <a:lstStyle/>
          <a:p>
            <a:r>
              <a:rPr lang="en-GB" dirty="0"/>
              <a:t>These days, most Neural Networks seem to rely on Adam.</a:t>
            </a:r>
          </a:p>
          <a:p>
            <a:r>
              <a:rPr lang="en-GB" dirty="0"/>
              <a:t>There are a few more optimizers, typically implemented in </a:t>
            </a:r>
            <a:r>
              <a:rPr lang="en-GB" dirty="0" err="1"/>
              <a:t>PyTorch</a:t>
            </a:r>
            <a:r>
              <a:rPr lang="en-GB" dirty="0"/>
              <a:t>.</a:t>
            </a:r>
          </a:p>
          <a:p>
            <a:r>
              <a:rPr lang="en-GB" dirty="0"/>
              <a:t>Worth </a:t>
            </a:r>
            <a:r>
              <a:rPr lang="en-GB"/>
              <a:t>looking into: </a:t>
            </a:r>
            <a:r>
              <a:rPr lang="en-GB">
                <a:hlinkClick r:id="rId2"/>
              </a:rPr>
              <a:t>https://pytorch.org/docs/stable/optim.html#torch.optim.Optimizer</a:t>
            </a:r>
            <a:endParaRPr lang="en-GB"/>
          </a:p>
          <a:p>
            <a:endParaRPr lang="en-SG" dirty="0"/>
          </a:p>
        </p:txBody>
      </p:sp>
      <p:pic>
        <p:nvPicPr>
          <p:cNvPr id="6" name="Picture 5">
            <a:extLst>
              <a:ext uri="{FF2B5EF4-FFF2-40B4-BE49-F238E27FC236}">
                <a16:creationId xmlns:a16="http://schemas.microsoft.com/office/drawing/2014/main" id="{05BEA049-9A5E-EF72-FEF9-BB9BD89E7A05}"/>
              </a:ext>
            </a:extLst>
          </p:cNvPr>
          <p:cNvPicPr>
            <a:picLocks noChangeAspect="1"/>
          </p:cNvPicPr>
          <p:nvPr/>
        </p:nvPicPr>
        <p:blipFill>
          <a:blip r:embed="rId3"/>
          <a:stretch>
            <a:fillRect/>
          </a:stretch>
        </p:blipFill>
        <p:spPr>
          <a:xfrm>
            <a:off x="6478595" y="746448"/>
            <a:ext cx="5713405" cy="6111551"/>
          </a:xfrm>
          <a:prstGeom prst="rect">
            <a:avLst/>
          </a:prstGeom>
        </p:spPr>
      </p:pic>
    </p:spTree>
    <p:extLst>
      <p:ext uri="{BB962C8B-B14F-4D97-AF65-F5344CB8AC3E}">
        <p14:creationId xmlns:p14="http://schemas.microsoft.com/office/powerpoint/2010/main" val="28397067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C2759-F8AB-AA46-0AE4-72B27C6D4A10}"/>
              </a:ext>
            </a:extLst>
          </p:cNvPr>
          <p:cNvSpPr>
            <a:spLocks noGrp="1"/>
          </p:cNvSpPr>
          <p:nvPr>
            <p:ph type="title"/>
          </p:nvPr>
        </p:nvSpPr>
        <p:spPr/>
        <p:txBody>
          <a:bodyPr/>
          <a:lstStyle/>
          <a:p>
            <a:r>
              <a:rPr lang="en-GB" dirty="0" err="1"/>
              <a:t>PyTorch</a:t>
            </a:r>
            <a:r>
              <a:rPr lang="en-GB" dirty="0"/>
              <a:t> </a:t>
            </a:r>
            <a:r>
              <a:rPr lang="en-GB"/>
              <a:t>has many more </a:t>
            </a:r>
            <a:r>
              <a:rPr lang="en-GB" dirty="0"/>
              <a:t>optimizers</a:t>
            </a:r>
            <a:endParaRPr lang="en-SG" dirty="0"/>
          </a:p>
        </p:txBody>
      </p:sp>
      <p:sp>
        <p:nvSpPr>
          <p:cNvPr id="3" name="Content Placeholder 2">
            <a:extLst>
              <a:ext uri="{FF2B5EF4-FFF2-40B4-BE49-F238E27FC236}">
                <a16:creationId xmlns:a16="http://schemas.microsoft.com/office/drawing/2014/main" id="{96FA9154-8357-5DC7-E5FE-55312619F8DE}"/>
              </a:ext>
            </a:extLst>
          </p:cNvPr>
          <p:cNvSpPr>
            <a:spLocks noGrp="1"/>
          </p:cNvSpPr>
          <p:nvPr>
            <p:ph idx="1"/>
          </p:nvPr>
        </p:nvSpPr>
        <p:spPr>
          <a:xfrm>
            <a:off x="838200" y="1825624"/>
            <a:ext cx="10515600" cy="5032375"/>
          </a:xfrm>
        </p:spPr>
        <p:txBody>
          <a:bodyPr>
            <a:normAutofit lnSpcReduction="10000"/>
          </a:bodyPr>
          <a:lstStyle/>
          <a:p>
            <a:pPr marL="0" indent="0">
              <a:buNone/>
            </a:pPr>
            <a:r>
              <a:rPr lang="en-GB" dirty="0"/>
              <a:t>There are several recent optimizers that are worth looking into beyond Adam, typically </a:t>
            </a:r>
            <a:r>
              <a:rPr lang="en-GB" b="1" dirty="0" err="1"/>
              <a:t>AdaBound</a:t>
            </a:r>
            <a:r>
              <a:rPr lang="en-GB" dirty="0"/>
              <a:t> , </a:t>
            </a:r>
            <a:r>
              <a:rPr lang="en-GB" b="1" dirty="0" err="1"/>
              <a:t>AMSGrad</a:t>
            </a:r>
            <a:r>
              <a:rPr lang="en-GB" dirty="0"/>
              <a:t>, and </a:t>
            </a:r>
            <a:r>
              <a:rPr lang="en-GB" b="1" dirty="0"/>
              <a:t>Lookahead</a:t>
            </a:r>
            <a:r>
              <a:rPr lang="en-GB" dirty="0"/>
              <a:t>.</a:t>
            </a:r>
          </a:p>
          <a:p>
            <a:r>
              <a:rPr lang="en-GB" b="1" dirty="0" err="1"/>
              <a:t>AdaBound</a:t>
            </a:r>
            <a:r>
              <a:rPr lang="en-GB" dirty="0"/>
              <a:t> is an improved version of Adam that combines the advantages of Adam and the </a:t>
            </a:r>
            <a:r>
              <a:rPr lang="en-GB" dirty="0" err="1"/>
              <a:t>AdaGrad</a:t>
            </a:r>
            <a:r>
              <a:rPr lang="en-GB" dirty="0"/>
              <a:t> algorithm.</a:t>
            </a:r>
          </a:p>
          <a:p>
            <a:r>
              <a:rPr lang="en-GB" b="1" dirty="0" err="1"/>
              <a:t>AMSGrad</a:t>
            </a:r>
            <a:r>
              <a:rPr lang="en-GB" dirty="0"/>
              <a:t>, which stands for Adaptive Moment Estimation with Simulated Annealing and Gradient Descent, is an improved version of Adam that utilizes a special bounding mechanism to prevent overshooting and divergence.</a:t>
            </a:r>
          </a:p>
          <a:p>
            <a:r>
              <a:rPr lang="en-GB" dirty="0"/>
              <a:t>Finally, </a:t>
            </a:r>
            <a:r>
              <a:rPr lang="en-GB" b="1" dirty="0"/>
              <a:t>Lookahead</a:t>
            </a:r>
            <a:r>
              <a:rPr lang="en-GB" dirty="0"/>
              <a:t> is an algorithm that combines the advantages of several optimization techniques, such as Adam and momentum, to speed up the optimization process. </a:t>
            </a:r>
          </a:p>
          <a:p>
            <a:pPr marL="0" indent="0">
              <a:buNone/>
            </a:pPr>
            <a:r>
              <a:rPr lang="en-GB" b="1" dirty="0"/>
              <a:t>These are out of scope, but worth mentioning for the curious reader.</a:t>
            </a:r>
            <a:endParaRPr lang="en-SG" b="1" dirty="0"/>
          </a:p>
        </p:txBody>
      </p:sp>
    </p:spTree>
    <p:extLst>
      <p:ext uri="{BB962C8B-B14F-4D97-AF65-F5344CB8AC3E}">
        <p14:creationId xmlns:p14="http://schemas.microsoft.com/office/powerpoint/2010/main" val="4077133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5DD1-7D03-DF5A-B422-D9D0C471A438}"/>
              </a:ext>
            </a:extLst>
          </p:cNvPr>
          <p:cNvSpPr>
            <a:spLocks noGrp="1"/>
          </p:cNvSpPr>
          <p:nvPr>
            <p:ph type="title"/>
          </p:nvPr>
        </p:nvSpPr>
        <p:spPr/>
        <p:txBody>
          <a:bodyPr/>
          <a:lstStyle/>
          <a:p>
            <a:r>
              <a:rPr lang="en-GB" dirty="0"/>
              <a:t>Just a question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AE152F-A5D2-2F32-A363-DA5CFD8B2E5F}"/>
                  </a:ext>
                </a:extLst>
              </p:cNvPr>
              <p:cNvSpPr>
                <a:spLocks noGrp="1"/>
              </p:cNvSpPr>
              <p:nvPr>
                <p:ph sz="half" idx="1"/>
              </p:nvPr>
            </p:nvSpPr>
            <p:spPr>
              <a:xfrm>
                <a:off x="838200" y="1825624"/>
                <a:ext cx="5181600" cy="5032375"/>
              </a:xfrm>
            </p:spPr>
            <p:txBody>
              <a:bodyPr>
                <a:normAutofit fontScale="92500" lnSpcReduction="10000"/>
              </a:bodyPr>
              <a:lstStyle/>
              <a:p>
                <a:pPr marL="0" indent="0">
                  <a:buNone/>
                </a:pPr>
                <a:r>
                  <a:rPr lang="en-GB" dirty="0"/>
                  <a:t>We have a dataset of </a:t>
                </a:r>
                <a14:m>
                  <m:oMath xmlns:m="http://schemas.openxmlformats.org/officeDocument/2006/math">
                    <m:r>
                      <a:rPr lang="en-GB" i="1" dirty="0" smtClean="0">
                        <a:latin typeface="Cambria Math" panose="02040503050406030204" pitchFamily="18" charset="0"/>
                      </a:rPr>
                      <m:t>𝑁</m:t>
                    </m:r>
                  </m:oMath>
                </a14:m>
                <a:r>
                  <a:rPr lang="en-GB" dirty="0"/>
                  <a:t> samples, used for training. </a:t>
                </a:r>
                <a:r>
                  <a:rPr lang="en-SG" dirty="0"/>
                  <a:t>Our training procedure, so far consists of:</a:t>
                </a:r>
              </a:p>
              <a:p>
                <a:r>
                  <a:rPr lang="en-SG" dirty="0"/>
                  <a:t>Formulating predictions for all </a:t>
                </a:r>
                <a14:m>
                  <m:oMath xmlns:m="http://schemas.openxmlformats.org/officeDocument/2006/math">
                    <m:r>
                      <a:rPr lang="en-GB" i="1" dirty="0" smtClean="0">
                        <a:latin typeface="Cambria Math" panose="02040503050406030204" pitchFamily="18" charset="0"/>
                      </a:rPr>
                      <m:t>𝑁</m:t>
                    </m:r>
                  </m:oMath>
                </a14:m>
                <a:r>
                  <a:rPr lang="en-GB" dirty="0"/>
                  <a:t> samples, using current model parameters,</a:t>
                </a:r>
              </a:p>
              <a:p>
                <a:r>
                  <a:rPr lang="en-GB" dirty="0"/>
                  <a:t>Using all </a:t>
                </a:r>
                <a14:m>
                  <m:oMath xmlns:m="http://schemas.openxmlformats.org/officeDocument/2006/math">
                    <m:r>
                      <a:rPr lang="en-GB" i="1" dirty="0" smtClean="0">
                        <a:latin typeface="Cambria Math" panose="02040503050406030204" pitchFamily="18" charset="0"/>
                      </a:rPr>
                      <m:t>𝑁</m:t>
                    </m:r>
                  </m:oMath>
                </a14:m>
                <a:r>
                  <a:rPr lang="en-GB" dirty="0"/>
                  <a:t> predictions to compute the value of the loss function </a:t>
                </a:r>
                <a14:m>
                  <m:oMath xmlns:m="http://schemas.openxmlformats.org/officeDocument/2006/math">
                    <m:r>
                      <a:rPr lang="en-GB" b="0" i="1" smtClean="0">
                        <a:latin typeface="Cambria Math" panose="02040503050406030204" pitchFamily="18" charset="0"/>
                      </a:rPr>
                      <m:t>𝐿</m:t>
                    </m:r>
                  </m:oMath>
                </a14:m>
                <a:r>
                  <a:rPr lang="en-GB" dirty="0"/>
                  <a:t> for current model parameters,</a:t>
                </a:r>
              </a:p>
              <a:p>
                <a:r>
                  <a:rPr lang="en-GB" dirty="0"/>
                  <a:t>Backpropagation using the loss function we just calculated (parameters update rules calculations and parameters adjustment).</a:t>
                </a:r>
              </a:p>
            </p:txBody>
          </p:sp>
        </mc:Choice>
        <mc:Fallback xmlns="">
          <p:sp>
            <p:nvSpPr>
              <p:cNvPr id="3" name="Content Placeholder 2">
                <a:extLst>
                  <a:ext uri="{FF2B5EF4-FFF2-40B4-BE49-F238E27FC236}">
                    <a16:creationId xmlns:a16="http://schemas.microsoft.com/office/drawing/2014/main" id="{B0AE152F-A5D2-2F32-A363-DA5CFD8B2E5F}"/>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2421" r="-1294" b="-969"/>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9F7CD9D3-6C4B-94A6-906C-0AD70AEA03EE}"/>
                  </a:ext>
                </a:extLst>
              </p:cNvPr>
              <p:cNvSpPr>
                <a:spLocks noGrp="1"/>
              </p:cNvSpPr>
              <p:nvPr>
                <p:ph sz="half" idx="2"/>
              </p:nvPr>
            </p:nvSpPr>
            <p:spPr>
              <a:xfrm>
                <a:off x="6172200" y="1825625"/>
                <a:ext cx="5441462" cy="4351338"/>
              </a:xfrm>
            </p:spPr>
            <p:txBody>
              <a:bodyPr>
                <a:normAutofit fontScale="92500" lnSpcReduction="10000"/>
              </a:bodyPr>
              <a:lstStyle/>
              <a:p>
                <a:pPr marL="0" indent="0">
                  <a:buNone/>
                </a:pPr>
                <a:r>
                  <a:rPr lang="en-GB" dirty="0"/>
                  <a:t>We would therefore perform </a:t>
                </a:r>
                <a:r>
                  <a:rPr lang="en-GB" b="1" u="sng" dirty="0"/>
                  <a:t>1 parameter update every </a:t>
                </a:r>
                <a14:m>
                  <m:oMath xmlns:m="http://schemas.openxmlformats.org/officeDocument/2006/math">
                    <m:r>
                      <a:rPr lang="en-GB" b="1" i="1" u="sng" dirty="0" smtClean="0">
                        <a:latin typeface="Cambria Math" panose="02040503050406030204" pitchFamily="18" charset="0"/>
                      </a:rPr>
                      <m:t>𝑵</m:t>
                    </m:r>
                  </m:oMath>
                </a14:m>
                <a:r>
                  <a:rPr lang="en-GB" b="1" u="sng" dirty="0"/>
                  <a:t> samples</a:t>
                </a:r>
                <a:r>
                  <a:rPr lang="en-GB" dirty="0"/>
                  <a:t>.</a:t>
                </a:r>
              </a:p>
              <a:p>
                <a:pPr marL="0" indent="0">
                  <a:buNone/>
                </a:pPr>
                <a:r>
                  <a:rPr lang="en-GB" b="1" dirty="0"/>
                  <a:t>Note: </a:t>
                </a:r>
                <a:r>
                  <a:rPr lang="en-GB" dirty="0"/>
                  <a:t>this is called a </a:t>
                </a:r>
                <a:r>
                  <a:rPr lang="en-GB" b="1" dirty="0">
                    <a:solidFill>
                      <a:srgbClr val="00B050"/>
                    </a:solidFill>
                  </a:rPr>
                  <a:t>(Full) Batch </a:t>
                </a:r>
                <a:r>
                  <a:rPr lang="en-GB" b="1" dirty="0"/>
                  <a:t>Gradient Descent</a:t>
                </a:r>
                <a:r>
                  <a:rPr lang="en-GB" dirty="0"/>
                  <a:t>.</a:t>
                </a:r>
                <a:br>
                  <a:rPr lang="en-GB" dirty="0"/>
                </a:br>
                <a:endParaRPr lang="en-GB" dirty="0"/>
              </a:p>
              <a:p>
                <a:pPr marL="0" indent="0" algn="ctr">
                  <a:buNone/>
                </a:pPr>
                <a:r>
                  <a:rPr lang="en-SG" dirty="0">
                    <a:solidFill>
                      <a:srgbClr val="FF0000"/>
                    </a:solidFill>
                    <a:sym typeface="Wingdings" panose="05000000000000000000" pitchFamily="2" charset="2"/>
                  </a:rPr>
                  <a:t> </a:t>
                </a:r>
                <a:r>
                  <a:rPr lang="en-SG" dirty="0">
                    <a:solidFill>
                      <a:srgbClr val="FF0000"/>
                    </a:solidFill>
                  </a:rPr>
                  <a:t>While this is a </a:t>
                </a:r>
                <a:r>
                  <a:rPr lang="en-SG" b="1" dirty="0">
                    <a:solidFill>
                      <a:srgbClr val="FF0000"/>
                    </a:solidFill>
                  </a:rPr>
                  <a:t>slow and safe way to go</a:t>
                </a:r>
                <a:r>
                  <a:rPr lang="en-SG" dirty="0">
                    <a:solidFill>
                      <a:srgbClr val="FF0000"/>
                    </a:solidFill>
                  </a:rPr>
                  <a:t>, could we perform </a:t>
                </a:r>
                <a:r>
                  <a:rPr lang="en-SG" b="1" dirty="0">
                    <a:solidFill>
                      <a:srgbClr val="FF0000"/>
                    </a:solidFill>
                  </a:rPr>
                  <a:t>more regular updates </a:t>
                </a:r>
                <a:r>
                  <a:rPr lang="en-SG" dirty="0">
                    <a:solidFill>
                      <a:srgbClr val="FF0000"/>
                    </a:solidFill>
                  </a:rPr>
                  <a:t>to reduce the computational cost for each parameter update?</a:t>
                </a:r>
              </a:p>
              <a:p>
                <a:endParaRPr lang="en-SG" dirty="0"/>
              </a:p>
            </p:txBody>
          </p:sp>
        </mc:Choice>
        <mc:Fallback xmlns="">
          <p:sp>
            <p:nvSpPr>
              <p:cNvPr id="4" name="Content Placeholder 3">
                <a:extLst>
                  <a:ext uri="{FF2B5EF4-FFF2-40B4-BE49-F238E27FC236}">
                    <a16:creationId xmlns:a16="http://schemas.microsoft.com/office/drawing/2014/main" id="{9F7CD9D3-6C4B-94A6-906C-0AD70AEA03EE}"/>
                  </a:ext>
                </a:extLst>
              </p:cNvPr>
              <p:cNvSpPr>
                <a:spLocks noGrp="1" noRot="1" noChangeAspect="1" noMove="1" noResize="1" noEditPoints="1" noAdjustHandles="1" noChangeArrowheads="1" noChangeShapeType="1" noTextEdit="1"/>
              </p:cNvSpPr>
              <p:nvPr>
                <p:ph sz="half" idx="2"/>
              </p:nvPr>
            </p:nvSpPr>
            <p:spPr>
              <a:xfrm>
                <a:off x="6172200" y="1825625"/>
                <a:ext cx="5441462" cy="4351338"/>
              </a:xfrm>
              <a:blipFill>
                <a:blip r:embed="rId3"/>
                <a:stretch>
                  <a:fillRect l="-2018" t="-2801" r="-2803"/>
                </a:stretch>
              </a:blipFill>
            </p:spPr>
            <p:txBody>
              <a:bodyPr/>
              <a:lstStyle/>
              <a:p>
                <a:r>
                  <a:rPr lang="en-SG">
                    <a:noFill/>
                  </a:rPr>
                  <a:t> </a:t>
                </a:r>
              </a:p>
            </p:txBody>
          </p:sp>
        </mc:Fallback>
      </mc:AlternateContent>
      <p:cxnSp>
        <p:nvCxnSpPr>
          <p:cNvPr id="6" name="Straight Arrow Connector 5">
            <a:extLst>
              <a:ext uri="{FF2B5EF4-FFF2-40B4-BE49-F238E27FC236}">
                <a16:creationId xmlns:a16="http://schemas.microsoft.com/office/drawing/2014/main" id="{3F8FF7AF-0E2B-BCAB-107E-7853CBA15E6D}"/>
              </a:ext>
            </a:extLst>
          </p:cNvPr>
          <p:cNvCxnSpPr/>
          <p:nvPr/>
        </p:nvCxnSpPr>
        <p:spPr>
          <a:xfrm>
            <a:off x="6658708" y="5611445"/>
            <a:ext cx="4634523"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85F05F4-3906-780A-7322-0C25864927BA}"/>
              </a:ext>
            </a:extLst>
          </p:cNvPr>
          <p:cNvSpPr txBox="1"/>
          <p:nvPr/>
        </p:nvSpPr>
        <p:spPr>
          <a:xfrm>
            <a:off x="10769601" y="5866528"/>
            <a:ext cx="1281723" cy="923330"/>
          </a:xfrm>
          <a:prstGeom prst="rect">
            <a:avLst/>
          </a:prstGeom>
          <a:noFill/>
        </p:spPr>
        <p:txBody>
          <a:bodyPr wrap="square" rtlCol="0">
            <a:spAutoFit/>
          </a:bodyPr>
          <a:lstStyle/>
          <a:p>
            <a:r>
              <a:rPr lang="en-GB" dirty="0"/>
              <a:t>1 update every N samples</a:t>
            </a:r>
            <a:endParaRPr lang="en-SG" dirty="0"/>
          </a:p>
        </p:txBody>
      </p:sp>
      <p:sp>
        <p:nvSpPr>
          <p:cNvPr id="8" name="TextBox 7">
            <a:extLst>
              <a:ext uri="{FF2B5EF4-FFF2-40B4-BE49-F238E27FC236}">
                <a16:creationId xmlns:a16="http://schemas.microsoft.com/office/drawing/2014/main" id="{110939EC-20F1-C057-D4F7-0719A0627D7B}"/>
              </a:ext>
            </a:extLst>
          </p:cNvPr>
          <p:cNvSpPr txBox="1"/>
          <p:nvPr/>
        </p:nvSpPr>
        <p:spPr>
          <a:xfrm>
            <a:off x="8569570" y="5858713"/>
            <a:ext cx="1281723" cy="923330"/>
          </a:xfrm>
          <a:prstGeom prst="rect">
            <a:avLst/>
          </a:prstGeom>
          <a:noFill/>
        </p:spPr>
        <p:txBody>
          <a:bodyPr wrap="square" rtlCol="0">
            <a:spAutoFit/>
          </a:bodyPr>
          <a:lstStyle/>
          <a:p>
            <a:r>
              <a:rPr lang="en-GB" dirty="0"/>
              <a:t>More regular updates?</a:t>
            </a:r>
            <a:endParaRPr lang="en-SG" dirty="0"/>
          </a:p>
        </p:txBody>
      </p:sp>
    </p:spTree>
    <p:extLst>
      <p:ext uri="{BB962C8B-B14F-4D97-AF65-F5344CB8AC3E}">
        <p14:creationId xmlns:p14="http://schemas.microsoft.com/office/powerpoint/2010/main" val="38434228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5DD1-7D03-DF5A-B422-D9D0C471A438}"/>
              </a:ext>
            </a:extLst>
          </p:cNvPr>
          <p:cNvSpPr>
            <a:spLocks noGrp="1"/>
          </p:cNvSpPr>
          <p:nvPr>
            <p:ph type="title"/>
          </p:nvPr>
        </p:nvSpPr>
        <p:spPr/>
        <p:txBody>
          <a:bodyPr/>
          <a:lstStyle/>
          <a:p>
            <a:r>
              <a:rPr lang="en-GB" dirty="0"/>
              <a:t>Stochastic Gradient Descent</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AE152F-A5D2-2F32-A363-DA5CFD8B2E5F}"/>
                  </a:ext>
                </a:extLst>
              </p:cNvPr>
              <p:cNvSpPr>
                <a:spLocks noGrp="1"/>
              </p:cNvSpPr>
              <p:nvPr>
                <p:ph sz="half" idx="1"/>
              </p:nvPr>
            </p:nvSpPr>
            <p:spPr>
              <a:xfrm>
                <a:off x="838200" y="1825624"/>
                <a:ext cx="5181600" cy="5032375"/>
              </a:xfrm>
            </p:spPr>
            <p:txBody>
              <a:bodyPr>
                <a:normAutofit fontScale="92500" lnSpcReduction="10000"/>
              </a:bodyPr>
              <a:lstStyle/>
              <a:p>
                <a:pPr marL="0" indent="0">
                  <a:buNone/>
                </a:pPr>
                <a:r>
                  <a:rPr lang="en-GB" b="1" dirty="0"/>
                  <a:t>Definition (</a:t>
                </a:r>
                <a:r>
                  <a:rPr lang="en-GB" b="1" dirty="0">
                    <a:solidFill>
                      <a:srgbClr val="00B050"/>
                    </a:solidFill>
                  </a:rPr>
                  <a:t>Stochastic</a:t>
                </a:r>
                <a:r>
                  <a:rPr lang="en-GB" b="1" dirty="0"/>
                  <a:t> Gradient Descent [StoGD1951]):</a:t>
                </a:r>
              </a:p>
              <a:p>
                <a:pPr marL="0" indent="0">
                  <a:buNone/>
                </a:pPr>
                <a:r>
                  <a:rPr lang="en-GB" dirty="0"/>
                  <a:t>Vanilla Gradient Descent would perform </a:t>
                </a:r>
                <a:r>
                  <a:rPr lang="en-GB" b="1" dirty="0"/>
                  <a:t>1 parameter update every </a:t>
                </a:r>
                <a14:m>
                  <m:oMath xmlns:m="http://schemas.openxmlformats.org/officeDocument/2006/math">
                    <m:r>
                      <a:rPr lang="en-GB" b="1" i="1" dirty="0" smtClean="0">
                        <a:latin typeface="Cambria Math" panose="02040503050406030204" pitchFamily="18" charset="0"/>
                      </a:rPr>
                      <m:t>𝑵</m:t>
                    </m:r>
                  </m:oMath>
                </a14:m>
                <a:r>
                  <a:rPr lang="en-GB" b="1" dirty="0"/>
                  <a:t> samples</a:t>
                </a:r>
                <a:r>
                  <a:rPr lang="en-GB" dirty="0"/>
                  <a:t>.</a:t>
                </a:r>
              </a:p>
              <a:p>
                <a:pPr marL="0" indent="0">
                  <a:buNone/>
                </a:pPr>
                <a:r>
                  <a:rPr lang="en-GB" dirty="0"/>
                  <a:t>If we wanted to design the most frequent update scheme, it would probably consist of using of</a:t>
                </a:r>
              </a:p>
              <a:p>
                <a:r>
                  <a:rPr lang="en-SG" dirty="0"/>
                  <a:t>Formulating predictions </a:t>
                </a:r>
                <a:r>
                  <a:rPr lang="en-SG" b="1" u="sng" dirty="0"/>
                  <a:t>for </a:t>
                </a:r>
                <a:r>
                  <a:rPr lang="en-GB" b="1" u="sng" dirty="0"/>
                  <a:t>a single sample, randomly drawn in dataset</a:t>
                </a:r>
                <a:r>
                  <a:rPr lang="en-GB" dirty="0"/>
                  <a:t>, using current model parameters,</a:t>
                </a:r>
              </a:p>
              <a:p>
                <a:pPr marL="0" indent="0">
                  <a:buNone/>
                </a:pPr>
                <a:endParaRPr lang="en-GB" dirty="0"/>
              </a:p>
              <a:p>
                <a:pPr marL="0" indent="0">
                  <a:buNone/>
                </a:pPr>
                <a:endParaRPr lang="en-GB" b="1" dirty="0"/>
              </a:p>
            </p:txBody>
          </p:sp>
        </mc:Choice>
        <mc:Fallback xmlns="">
          <p:sp>
            <p:nvSpPr>
              <p:cNvPr id="3" name="Content Placeholder 2">
                <a:extLst>
                  <a:ext uri="{FF2B5EF4-FFF2-40B4-BE49-F238E27FC236}">
                    <a16:creationId xmlns:a16="http://schemas.microsoft.com/office/drawing/2014/main" id="{B0AE152F-A5D2-2F32-A363-DA5CFD8B2E5F}"/>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2421" r="-471"/>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9F7CD9D3-6C4B-94A6-906C-0AD70AEA03EE}"/>
                  </a:ext>
                </a:extLst>
              </p:cNvPr>
              <p:cNvSpPr>
                <a:spLocks noGrp="1"/>
              </p:cNvSpPr>
              <p:nvPr>
                <p:ph sz="half" idx="2"/>
              </p:nvPr>
            </p:nvSpPr>
            <p:spPr>
              <a:xfrm>
                <a:off x="6172200" y="1825624"/>
                <a:ext cx="5181600" cy="3949945"/>
              </a:xfrm>
            </p:spPr>
            <p:txBody>
              <a:bodyPr>
                <a:normAutofit fontScale="92500" lnSpcReduction="10000"/>
              </a:bodyPr>
              <a:lstStyle/>
              <a:p>
                <a:r>
                  <a:rPr lang="en-GB" dirty="0"/>
                  <a:t>Using this single prediction to compute the value of the loss function </a:t>
                </a:r>
                <a14:m>
                  <m:oMath xmlns:m="http://schemas.openxmlformats.org/officeDocument/2006/math">
                    <m:r>
                      <a:rPr lang="en-GB" b="0" i="1" smtClean="0">
                        <a:latin typeface="Cambria Math" panose="02040503050406030204" pitchFamily="18" charset="0"/>
                      </a:rPr>
                      <m:t>𝐿</m:t>
                    </m:r>
                  </m:oMath>
                </a14:m>
                <a:r>
                  <a:rPr lang="en-GB" dirty="0"/>
                  <a:t> for current model parameters,</a:t>
                </a:r>
              </a:p>
              <a:p>
                <a:r>
                  <a:rPr lang="en-GB" dirty="0"/>
                  <a:t>Backpropagation using the loss function we just calculated (parameters update rules calculations and parameters adjustment).</a:t>
                </a:r>
              </a:p>
              <a:p>
                <a:pPr marL="0" indent="0">
                  <a:buNone/>
                </a:pPr>
                <a:r>
                  <a:rPr lang="en-GB" dirty="0"/>
                  <a:t>This procedure is called </a:t>
                </a:r>
                <a:r>
                  <a:rPr lang="en-GB" b="1" dirty="0">
                    <a:solidFill>
                      <a:srgbClr val="00B050"/>
                    </a:solidFill>
                  </a:rPr>
                  <a:t>Stochastic</a:t>
                </a:r>
                <a:r>
                  <a:rPr lang="en-GB" b="1" dirty="0"/>
                  <a:t> Gradient Descent</a:t>
                </a:r>
                <a:r>
                  <a:rPr lang="en-GB" dirty="0"/>
                  <a:t>.</a:t>
                </a:r>
              </a:p>
              <a:p>
                <a:endParaRPr lang="en-SG" dirty="0"/>
              </a:p>
            </p:txBody>
          </p:sp>
        </mc:Choice>
        <mc:Fallback xmlns="">
          <p:sp>
            <p:nvSpPr>
              <p:cNvPr id="4" name="Content Placeholder 3">
                <a:extLst>
                  <a:ext uri="{FF2B5EF4-FFF2-40B4-BE49-F238E27FC236}">
                    <a16:creationId xmlns:a16="http://schemas.microsoft.com/office/drawing/2014/main" id="{9F7CD9D3-6C4B-94A6-906C-0AD70AEA03EE}"/>
                  </a:ext>
                </a:extLst>
              </p:cNvPr>
              <p:cNvSpPr>
                <a:spLocks noGrp="1" noRot="1" noChangeAspect="1" noMove="1" noResize="1" noEditPoints="1" noAdjustHandles="1" noChangeArrowheads="1" noChangeShapeType="1" noTextEdit="1"/>
              </p:cNvSpPr>
              <p:nvPr>
                <p:ph sz="half" idx="2"/>
              </p:nvPr>
            </p:nvSpPr>
            <p:spPr>
              <a:xfrm>
                <a:off x="6172200" y="1825624"/>
                <a:ext cx="5181600" cy="3949945"/>
              </a:xfrm>
              <a:blipFill>
                <a:blip r:embed="rId3"/>
                <a:stretch>
                  <a:fillRect l="-2118" t="-3086" b="-1389"/>
                </a:stretch>
              </a:blipFill>
            </p:spPr>
            <p:txBody>
              <a:bodyPr/>
              <a:lstStyle/>
              <a:p>
                <a:r>
                  <a:rPr lang="en-SG">
                    <a:noFill/>
                  </a:rPr>
                  <a:t> </a:t>
                </a:r>
              </a:p>
            </p:txBody>
          </p:sp>
        </mc:Fallback>
      </mc:AlternateContent>
      <p:cxnSp>
        <p:nvCxnSpPr>
          <p:cNvPr id="6" name="Straight Arrow Connector 5">
            <a:extLst>
              <a:ext uri="{FF2B5EF4-FFF2-40B4-BE49-F238E27FC236}">
                <a16:creationId xmlns:a16="http://schemas.microsoft.com/office/drawing/2014/main" id="{3F8FF7AF-0E2B-BCAB-107E-7853CBA15E6D}"/>
              </a:ext>
            </a:extLst>
          </p:cNvPr>
          <p:cNvCxnSpPr/>
          <p:nvPr/>
        </p:nvCxnSpPr>
        <p:spPr>
          <a:xfrm>
            <a:off x="6658708" y="5924059"/>
            <a:ext cx="4634523"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85F05F4-3906-780A-7322-0C25864927BA}"/>
              </a:ext>
            </a:extLst>
          </p:cNvPr>
          <p:cNvSpPr txBox="1"/>
          <p:nvPr/>
        </p:nvSpPr>
        <p:spPr>
          <a:xfrm>
            <a:off x="9831755" y="6171327"/>
            <a:ext cx="2008554" cy="646331"/>
          </a:xfrm>
          <a:prstGeom prst="rect">
            <a:avLst/>
          </a:prstGeom>
          <a:noFill/>
        </p:spPr>
        <p:txBody>
          <a:bodyPr wrap="square" rtlCol="0">
            <a:spAutoFit/>
          </a:bodyPr>
          <a:lstStyle/>
          <a:p>
            <a:r>
              <a:rPr lang="en-GB" dirty="0"/>
              <a:t>1 update every N samples</a:t>
            </a:r>
            <a:endParaRPr lang="en-SG" dirty="0"/>
          </a:p>
        </p:txBody>
      </p:sp>
      <p:sp>
        <p:nvSpPr>
          <p:cNvPr id="5" name="TextBox 4">
            <a:extLst>
              <a:ext uri="{FF2B5EF4-FFF2-40B4-BE49-F238E27FC236}">
                <a16:creationId xmlns:a16="http://schemas.microsoft.com/office/drawing/2014/main" id="{94C7BFE9-F2F2-B754-9A29-6465EC4E7431}"/>
              </a:ext>
            </a:extLst>
          </p:cNvPr>
          <p:cNvSpPr txBox="1"/>
          <p:nvPr/>
        </p:nvSpPr>
        <p:spPr>
          <a:xfrm>
            <a:off x="6414477" y="6169709"/>
            <a:ext cx="2620108" cy="646331"/>
          </a:xfrm>
          <a:prstGeom prst="rect">
            <a:avLst/>
          </a:prstGeom>
          <a:noFill/>
        </p:spPr>
        <p:txBody>
          <a:bodyPr wrap="square" rtlCol="0">
            <a:spAutoFit/>
          </a:bodyPr>
          <a:lstStyle/>
          <a:p>
            <a:r>
              <a:rPr lang="en-GB" b="1" dirty="0">
                <a:solidFill>
                  <a:srgbClr val="FF0000"/>
                </a:solidFill>
              </a:rPr>
              <a:t>Stochastic GD: One update per sample?!</a:t>
            </a:r>
            <a:endParaRPr lang="en-SG" b="1" dirty="0">
              <a:solidFill>
                <a:srgbClr val="FF0000"/>
              </a:solidFill>
            </a:endParaRPr>
          </a:p>
        </p:txBody>
      </p:sp>
    </p:spTree>
    <p:extLst>
      <p:ext uri="{BB962C8B-B14F-4D97-AF65-F5344CB8AC3E}">
        <p14:creationId xmlns:p14="http://schemas.microsoft.com/office/powerpoint/2010/main" val="23775709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5DD1-7D03-DF5A-B422-D9D0C471A438}"/>
              </a:ext>
            </a:extLst>
          </p:cNvPr>
          <p:cNvSpPr>
            <a:spLocks noGrp="1"/>
          </p:cNvSpPr>
          <p:nvPr>
            <p:ph type="title"/>
          </p:nvPr>
        </p:nvSpPr>
        <p:spPr/>
        <p:txBody>
          <a:bodyPr/>
          <a:lstStyle/>
          <a:p>
            <a:r>
              <a:rPr lang="en-GB" dirty="0"/>
              <a:t>Stochastic Gradient Descent implementation</a:t>
            </a:r>
            <a:endParaRPr lang="en-SG" dirty="0"/>
          </a:p>
        </p:txBody>
      </p:sp>
      <p:sp>
        <p:nvSpPr>
          <p:cNvPr id="3" name="Content Placeholder 2">
            <a:extLst>
              <a:ext uri="{FF2B5EF4-FFF2-40B4-BE49-F238E27FC236}">
                <a16:creationId xmlns:a16="http://schemas.microsoft.com/office/drawing/2014/main" id="{B0AE152F-A5D2-2F32-A363-DA5CFD8B2E5F}"/>
              </a:ext>
            </a:extLst>
          </p:cNvPr>
          <p:cNvSpPr>
            <a:spLocks noGrp="1"/>
          </p:cNvSpPr>
          <p:nvPr>
            <p:ph idx="1"/>
          </p:nvPr>
        </p:nvSpPr>
        <p:spPr/>
        <p:txBody>
          <a:bodyPr>
            <a:normAutofit/>
          </a:bodyPr>
          <a:lstStyle/>
          <a:p>
            <a:pPr marL="0" indent="0">
              <a:buNone/>
            </a:pPr>
            <a:r>
              <a:rPr lang="en-GB" dirty="0"/>
              <a:t>Implementing the Stochastic Gradient Descent requires to slightly change the trainer method of our class. </a:t>
            </a:r>
            <a:r>
              <a:rPr lang="en-GB" b="1" dirty="0"/>
              <a:t>It will now draw a random sample in the dataset and use this single sample to perform the backward operations.</a:t>
            </a:r>
          </a:p>
        </p:txBody>
      </p:sp>
      <p:pic>
        <p:nvPicPr>
          <p:cNvPr id="11" name="Picture 10">
            <a:extLst>
              <a:ext uri="{FF2B5EF4-FFF2-40B4-BE49-F238E27FC236}">
                <a16:creationId xmlns:a16="http://schemas.microsoft.com/office/drawing/2014/main" id="{7A6996B0-8B63-4DA5-4985-91EDFA875049}"/>
              </a:ext>
            </a:extLst>
          </p:cNvPr>
          <p:cNvPicPr>
            <a:picLocks noChangeAspect="1"/>
          </p:cNvPicPr>
          <p:nvPr/>
        </p:nvPicPr>
        <p:blipFill>
          <a:blip r:embed="rId2"/>
          <a:stretch>
            <a:fillRect/>
          </a:stretch>
        </p:blipFill>
        <p:spPr>
          <a:xfrm>
            <a:off x="1299126" y="3558240"/>
            <a:ext cx="9593748" cy="3299760"/>
          </a:xfrm>
          <a:prstGeom prst="rect">
            <a:avLst/>
          </a:prstGeom>
        </p:spPr>
      </p:pic>
      <p:sp>
        <p:nvSpPr>
          <p:cNvPr id="12" name="Rectangle 11">
            <a:extLst>
              <a:ext uri="{FF2B5EF4-FFF2-40B4-BE49-F238E27FC236}">
                <a16:creationId xmlns:a16="http://schemas.microsoft.com/office/drawing/2014/main" id="{F707593F-467E-CADC-317F-563EB18D6C9F}"/>
              </a:ext>
            </a:extLst>
          </p:cNvPr>
          <p:cNvSpPr/>
          <p:nvPr/>
        </p:nvSpPr>
        <p:spPr>
          <a:xfrm flipV="1">
            <a:off x="2563447" y="5509844"/>
            <a:ext cx="3860799" cy="802055"/>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Rectangle 12">
            <a:extLst>
              <a:ext uri="{FF2B5EF4-FFF2-40B4-BE49-F238E27FC236}">
                <a16:creationId xmlns:a16="http://schemas.microsoft.com/office/drawing/2014/main" id="{AA52DC33-4EDE-1892-E960-3AB7D3DA672B}"/>
              </a:ext>
            </a:extLst>
          </p:cNvPr>
          <p:cNvSpPr/>
          <p:nvPr/>
        </p:nvSpPr>
        <p:spPr>
          <a:xfrm>
            <a:off x="3938954" y="6596184"/>
            <a:ext cx="3094892" cy="195383"/>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5284401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5DD1-7D03-DF5A-B422-D9D0C471A438}"/>
              </a:ext>
            </a:extLst>
          </p:cNvPr>
          <p:cNvSpPr>
            <a:spLocks noGrp="1"/>
          </p:cNvSpPr>
          <p:nvPr>
            <p:ph type="title"/>
          </p:nvPr>
        </p:nvSpPr>
        <p:spPr/>
        <p:txBody>
          <a:bodyPr/>
          <a:lstStyle/>
          <a:p>
            <a:r>
              <a:rPr lang="en-GB" dirty="0"/>
              <a:t>Stochastic Gradient Descent implementation</a:t>
            </a:r>
            <a:endParaRPr lang="en-SG" dirty="0"/>
          </a:p>
        </p:txBody>
      </p:sp>
      <p:sp>
        <p:nvSpPr>
          <p:cNvPr id="7" name="Content Placeholder 6">
            <a:extLst>
              <a:ext uri="{FF2B5EF4-FFF2-40B4-BE49-F238E27FC236}">
                <a16:creationId xmlns:a16="http://schemas.microsoft.com/office/drawing/2014/main" id="{CBB9B56B-0BC7-D8EF-7A43-861F4131A530}"/>
              </a:ext>
            </a:extLst>
          </p:cNvPr>
          <p:cNvSpPr>
            <a:spLocks noGrp="1"/>
          </p:cNvSpPr>
          <p:nvPr>
            <p:ph idx="1"/>
          </p:nvPr>
        </p:nvSpPr>
        <p:spPr/>
        <p:txBody>
          <a:bodyPr/>
          <a:lstStyle/>
          <a:p>
            <a:pPr marL="0" indent="0">
              <a:buNone/>
            </a:pPr>
            <a:r>
              <a:rPr lang="en-GB" dirty="0"/>
              <a:t>In general, slightly faster training, but a lot more erratic.</a:t>
            </a:r>
          </a:p>
        </p:txBody>
      </p:sp>
      <p:pic>
        <p:nvPicPr>
          <p:cNvPr id="9" name="Picture 8">
            <a:extLst>
              <a:ext uri="{FF2B5EF4-FFF2-40B4-BE49-F238E27FC236}">
                <a16:creationId xmlns:a16="http://schemas.microsoft.com/office/drawing/2014/main" id="{6CBFC68F-5339-51E4-BFD3-86304D32F84F}"/>
              </a:ext>
            </a:extLst>
          </p:cNvPr>
          <p:cNvPicPr>
            <a:picLocks noChangeAspect="1"/>
          </p:cNvPicPr>
          <p:nvPr/>
        </p:nvPicPr>
        <p:blipFill>
          <a:blip r:embed="rId2"/>
          <a:stretch>
            <a:fillRect/>
          </a:stretch>
        </p:blipFill>
        <p:spPr>
          <a:xfrm>
            <a:off x="256076" y="2594708"/>
            <a:ext cx="11679847" cy="4263292"/>
          </a:xfrm>
          <a:prstGeom prst="rect">
            <a:avLst/>
          </a:prstGeom>
        </p:spPr>
      </p:pic>
    </p:spTree>
    <p:extLst>
      <p:ext uri="{BB962C8B-B14F-4D97-AF65-F5344CB8AC3E}">
        <p14:creationId xmlns:p14="http://schemas.microsoft.com/office/powerpoint/2010/main" val="26732476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5DD1-7D03-DF5A-B422-D9D0C471A438}"/>
              </a:ext>
            </a:extLst>
          </p:cNvPr>
          <p:cNvSpPr>
            <a:spLocks noGrp="1"/>
          </p:cNvSpPr>
          <p:nvPr>
            <p:ph type="title"/>
          </p:nvPr>
        </p:nvSpPr>
        <p:spPr/>
        <p:txBody>
          <a:bodyPr/>
          <a:lstStyle/>
          <a:p>
            <a:r>
              <a:rPr lang="en-GB" dirty="0"/>
              <a:t>Stochastic Gradient Descent implementation</a:t>
            </a:r>
            <a:endParaRPr lang="en-SG" dirty="0"/>
          </a:p>
        </p:txBody>
      </p:sp>
      <p:sp>
        <p:nvSpPr>
          <p:cNvPr id="7" name="Content Placeholder 6">
            <a:extLst>
              <a:ext uri="{FF2B5EF4-FFF2-40B4-BE49-F238E27FC236}">
                <a16:creationId xmlns:a16="http://schemas.microsoft.com/office/drawing/2014/main" id="{CBB9B56B-0BC7-D8EF-7A43-861F4131A530}"/>
              </a:ext>
            </a:extLst>
          </p:cNvPr>
          <p:cNvSpPr>
            <a:spLocks noGrp="1"/>
          </p:cNvSpPr>
          <p:nvPr>
            <p:ph idx="1"/>
          </p:nvPr>
        </p:nvSpPr>
        <p:spPr/>
        <p:txBody>
          <a:bodyPr/>
          <a:lstStyle/>
          <a:p>
            <a:pPr marL="0" indent="0">
              <a:buNone/>
            </a:pPr>
            <a:r>
              <a:rPr lang="en-GB" dirty="0"/>
              <a:t>In general, slightly faster training, but a lot more erratic.</a:t>
            </a:r>
          </a:p>
          <a:p>
            <a:pPr marL="0" indent="0">
              <a:buNone/>
            </a:pPr>
            <a:r>
              <a:rPr lang="en-GB" b="1" dirty="0"/>
              <a:t>Reason: </a:t>
            </a:r>
            <a:r>
              <a:rPr lang="en-GB" dirty="0"/>
              <a:t>most loss function are mean/averaging error values over several samples, e.g. Mean Square Error.</a:t>
            </a:r>
          </a:p>
          <a:p>
            <a:r>
              <a:rPr lang="en-GB" dirty="0"/>
              <a:t>Using only one sample in the MSE formula will not lead to a good estimation of the Mean Square Error of the model on the dataset.</a:t>
            </a:r>
          </a:p>
          <a:p>
            <a:r>
              <a:rPr lang="en-GB" dirty="0"/>
              <a:t>Using all samples however leads to the best possible estimations but it is slow to compute.</a:t>
            </a:r>
            <a:endParaRPr lang="en-SG" dirty="0"/>
          </a:p>
          <a:p>
            <a:pPr marL="0" indent="0">
              <a:buNone/>
            </a:pPr>
            <a:endParaRPr lang="en-GB" dirty="0"/>
          </a:p>
        </p:txBody>
      </p:sp>
      <p:cxnSp>
        <p:nvCxnSpPr>
          <p:cNvPr id="5" name="Straight Arrow Connector 4">
            <a:extLst>
              <a:ext uri="{FF2B5EF4-FFF2-40B4-BE49-F238E27FC236}">
                <a16:creationId xmlns:a16="http://schemas.microsoft.com/office/drawing/2014/main" id="{C3727F9D-698E-D89C-9CF8-1D677D282078}"/>
              </a:ext>
            </a:extLst>
          </p:cNvPr>
          <p:cNvCxnSpPr>
            <a:cxnSpLocks/>
          </p:cNvCxnSpPr>
          <p:nvPr/>
        </p:nvCxnSpPr>
        <p:spPr>
          <a:xfrm>
            <a:off x="1117600" y="5418301"/>
            <a:ext cx="10410092"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16CD45C-C3DC-FF0C-761C-26D94F1CF5E2}"/>
              </a:ext>
            </a:extLst>
          </p:cNvPr>
          <p:cNvSpPr txBox="1"/>
          <p:nvPr/>
        </p:nvSpPr>
        <p:spPr>
          <a:xfrm>
            <a:off x="8815755" y="5653456"/>
            <a:ext cx="3213100" cy="646331"/>
          </a:xfrm>
          <a:prstGeom prst="rect">
            <a:avLst/>
          </a:prstGeom>
          <a:noFill/>
        </p:spPr>
        <p:txBody>
          <a:bodyPr wrap="square" rtlCol="0">
            <a:spAutoFit/>
          </a:bodyPr>
          <a:lstStyle/>
          <a:p>
            <a:r>
              <a:rPr lang="en-GB" b="1" dirty="0"/>
              <a:t>Batch GD: </a:t>
            </a:r>
            <a:r>
              <a:rPr lang="en-GB" dirty="0">
                <a:solidFill>
                  <a:srgbClr val="00B050"/>
                </a:solidFill>
              </a:rPr>
              <a:t>best estimation of MSE </a:t>
            </a:r>
            <a:r>
              <a:rPr lang="en-GB" dirty="0" err="1">
                <a:solidFill>
                  <a:srgbClr val="00B050"/>
                </a:solidFill>
              </a:rPr>
              <a:t>loss</a:t>
            </a:r>
            <a:r>
              <a:rPr lang="en-GB" dirty="0" err="1"/>
              <a:t>,but</a:t>
            </a:r>
            <a:r>
              <a:rPr lang="en-GB" dirty="0"/>
              <a:t>  </a:t>
            </a:r>
            <a:r>
              <a:rPr lang="en-GB" dirty="0">
                <a:solidFill>
                  <a:srgbClr val="FF0000"/>
                </a:solidFill>
              </a:rPr>
              <a:t>slow to compute</a:t>
            </a:r>
            <a:r>
              <a:rPr lang="en-GB" dirty="0"/>
              <a:t>.</a:t>
            </a:r>
            <a:endParaRPr lang="en-SG" dirty="0"/>
          </a:p>
        </p:txBody>
      </p:sp>
      <p:sp>
        <p:nvSpPr>
          <p:cNvPr id="8" name="TextBox 7">
            <a:extLst>
              <a:ext uri="{FF2B5EF4-FFF2-40B4-BE49-F238E27FC236}">
                <a16:creationId xmlns:a16="http://schemas.microsoft.com/office/drawing/2014/main" id="{C286FD0E-514A-1A1A-1172-F8B141359EAA}"/>
              </a:ext>
            </a:extLst>
          </p:cNvPr>
          <p:cNvSpPr txBox="1"/>
          <p:nvPr/>
        </p:nvSpPr>
        <p:spPr>
          <a:xfrm>
            <a:off x="389792" y="5648209"/>
            <a:ext cx="3213100" cy="646331"/>
          </a:xfrm>
          <a:prstGeom prst="rect">
            <a:avLst/>
          </a:prstGeom>
          <a:noFill/>
        </p:spPr>
        <p:txBody>
          <a:bodyPr wrap="square" rtlCol="0">
            <a:spAutoFit/>
          </a:bodyPr>
          <a:lstStyle/>
          <a:p>
            <a:r>
              <a:rPr lang="en-GB" b="1" dirty="0"/>
              <a:t>Stochastic GD: </a:t>
            </a:r>
            <a:r>
              <a:rPr lang="en-GB" dirty="0">
                <a:solidFill>
                  <a:srgbClr val="FF0000"/>
                </a:solidFill>
              </a:rPr>
              <a:t>worst estimation of the MSE</a:t>
            </a:r>
            <a:r>
              <a:rPr lang="en-GB" dirty="0"/>
              <a:t>, but </a:t>
            </a:r>
            <a:r>
              <a:rPr lang="en-GB" dirty="0">
                <a:solidFill>
                  <a:srgbClr val="00B050"/>
                </a:solidFill>
              </a:rPr>
              <a:t>fast to compute</a:t>
            </a:r>
            <a:endParaRPr lang="en-SG" dirty="0">
              <a:solidFill>
                <a:srgbClr val="00B050"/>
              </a:solidFill>
            </a:endParaRPr>
          </a:p>
        </p:txBody>
      </p:sp>
      <p:sp>
        <p:nvSpPr>
          <p:cNvPr id="12" name="TextBox 11">
            <a:extLst>
              <a:ext uri="{FF2B5EF4-FFF2-40B4-BE49-F238E27FC236}">
                <a16:creationId xmlns:a16="http://schemas.microsoft.com/office/drawing/2014/main" id="{89704F6B-35B9-4B8C-0090-DD2A3FE0F78E}"/>
              </a:ext>
            </a:extLst>
          </p:cNvPr>
          <p:cNvSpPr txBox="1"/>
          <p:nvPr/>
        </p:nvSpPr>
        <p:spPr>
          <a:xfrm>
            <a:off x="4602773" y="5672410"/>
            <a:ext cx="3213100" cy="707886"/>
          </a:xfrm>
          <a:prstGeom prst="rect">
            <a:avLst/>
          </a:prstGeom>
          <a:noFill/>
        </p:spPr>
        <p:txBody>
          <a:bodyPr wrap="square" rtlCol="0">
            <a:spAutoFit/>
          </a:bodyPr>
          <a:lstStyle/>
          <a:p>
            <a:pPr algn="ctr"/>
            <a:r>
              <a:rPr lang="en-GB" sz="2000" b="1" dirty="0"/>
              <a:t>What does the optimal middle ground consists of</a:t>
            </a:r>
            <a:r>
              <a:rPr lang="en-GB" b="1" dirty="0"/>
              <a:t>?</a:t>
            </a:r>
            <a:endParaRPr lang="en-SG" sz="2000" dirty="0"/>
          </a:p>
        </p:txBody>
      </p:sp>
    </p:spTree>
    <p:extLst>
      <p:ext uri="{BB962C8B-B14F-4D97-AF65-F5344CB8AC3E}">
        <p14:creationId xmlns:p14="http://schemas.microsoft.com/office/powerpoint/2010/main" val="25662202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0C7BF-4A47-FDD1-90A0-7CB2FF008363}"/>
              </a:ext>
            </a:extLst>
          </p:cNvPr>
          <p:cNvSpPr>
            <a:spLocks noGrp="1"/>
          </p:cNvSpPr>
          <p:nvPr>
            <p:ph type="title"/>
          </p:nvPr>
        </p:nvSpPr>
        <p:spPr/>
        <p:txBody>
          <a:bodyPr/>
          <a:lstStyle/>
          <a:p>
            <a:r>
              <a:rPr lang="en-GB" dirty="0"/>
              <a:t>Intuition behind Mini-</a:t>
            </a:r>
            <a:r>
              <a:rPr lang="en-GB" dirty="0" err="1"/>
              <a:t>ba</a:t>
            </a:r>
            <a:r>
              <a:rPr lang="en-GB" dirty="0"/>
              <a:t>	tch Stochastic GD</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2A2FDC-5691-C578-010D-7EB4BB4DFBD7}"/>
                  </a:ext>
                </a:extLst>
              </p:cNvPr>
              <p:cNvSpPr>
                <a:spLocks noGrp="1"/>
              </p:cNvSpPr>
              <p:nvPr>
                <p:ph idx="1"/>
              </p:nvPr>
            </p:nvSpPr>
            <p:spPr>
              <a:xfrm>
                <a:off x="838200" y="1825624"/>
                <a:ext cx="10515600" cy="4958129"/>
              </a:xfrm>
            </p:spPr>
            <p:txBody>
              <a:bodyPr/>
              <a:lstStyle/>
              <a:p>
                <a:pPr marL="0" indent="0">
                  <a:buNone/>
                </a:pPr>
                <a:r>
                  <a:rPr lang="en-GB" dirty="0"/>
                  <a:t>What if we used a subset of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𝑁</m:t>
                        </m:r>
                      </m:e>
                      <m:sup>
                        <m:r>
                          <a:rPr lang="en-GB" b="0" i="1" smtClean="0">
                            <a:latin typeface="Cambria Math" panose="02040503050406030204" pitchFamily="18" charset="0"/>
                          </a:rPr>
                          <m:t>′</m:t>
                        </m:r>
                      </m:sup>
                    </m:sSup>
                    <m:r>
                      <a:rPr lang="en-GB" b="0" i="1" smtClean="0">
                        <a:latin typeface="Cambria Math" panose="02040503050406030204" pitchFamily="18" charset="0"/>
                      </a:rPr>
                      <m:t>(</m:t>
                    </m:r>
                    <m:r>
                      <a:rPr lang="en-GB" b="0" i="1" smtClean="0">
                        <a:latin typeface="Cambria Math" panose="02040503050406030204" pitchFamily="18" charset="0"/>
                      </a:rPr>
                      <m:t>𝑤𝑖𝑡h</m:t>
                    </m:r>
                    <m:r>
                      <a:rPr lang="en-GB" b="0" i="1" smtClean="0">
                        <a:latin typeface="Cambria Math" panose="02040503050406030204" pitchFamily="18" charset="0"/>
                      </a:rPr>
                      <m:t> </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𝑁</m:t>
                        </m:r>
                      </m:e>
                      <m:sup>
                        <m:r>
                          <a:rPr lang="en-GB" b="0" i="1" smtClean="0">
                            <a:latin typeface="Cambria Math" panose="02040503050406030204" pitchFamily="18" charset="0"/>
                          </a:rPr>
                          <m:t>′</m:t>
                        </m:r>
                      </m:sup>
                    </m:sSup>
                    <m:r>
                      <a:rPr lang="en-GB" b="0" i="1" smtClean="0">
                        <a:latin typeface="Cambria Math" panose="02040503050406030204" pitchFamily="18" charset="0"/>
                      </a:rPr>
                      <m:t>&lt;</m:t>
                    </m:r>
                    <m:r>
                      <a:rPr lang="en-GB" b="0" i="1" smtClean="0">
                        <a:latin typeface="Cambria Math" panose="02040503050406030204" pitchFamily="18" charset="0"/>
                      </a:rPr>
                      <m:t>𝑁</m:t>
                    </m:r>
                    <m:r>
                      <a:rPr lang="en-GB" b="0" i="1" smtClean="0">
                        <a:latin typeface="Cambria Math" panose="02040503050406030204" pitchFamily="18" charset="0"/>
                      </a:rPr>
                      <m:t>)</m:t>
                    </m:r>
                  </m:oMath>
                </a14:m>
                <a:r>
                  <a:rPr lang="en-GB" dirty="0"/>
                  <a:t> randomly drawn samples from the dataset to perform one iteration of parameter update instead of</a:t>
                </a:r>
              </a:p>
              <a:p>
                <a:r>
                  <a:rPr lang="en-GB" dirty="0"/>
                  <a:t>the entire dataset as in (Full) Batch GD,</a:t>
                </a:r>
              </a:p>
              <a:p>
                <a:r>
                  <a:rPr lang="en-GB" dirty="0"/>
                  <a:t>or only one sample as in Stochastic GD?</a:t>
                </a:r>
              </a:p>
              <a:p>
                <a:pPr marL="0" indent="0">
                  <a:buNone/>
                </a:pPr>
                <a:endParaRPr lang="en-GB" dirty="0"/>
              </a:p>
              <a:p>
                <a:pPr marL="0" indent="0">
                  <a:buNone/>
                </a:pPr>
                <a:r>
                  <a:rPr lang="en-GB" b="1" dirty="0"/>
                  <a:t>Definition (samples </a:t>
                </a:r>
                <a:r>
                  <a:rPr lang="en-GB" b="1" dirty="0">
                    <a:solidFill>
                      <a:srgbClr val="00B050"/>
                    </a:solidFill>
                  </a:rPr>
                  <a:t>mini-batch</a:t>
                </a:r>
                <a:r>
                  <a:rPr lang="en-GB" b="1" dirty="0"/>
                  <a:t>):</a:t>
                </a:r>
              </a:p>
              <a:p>
                <a:pPr marL="0" indent="0">
                  <a:buNone/>
                </a:pPr>
                <a:r>
                  <a:rPr lang="en-GB" dirty="0"/>
                  <a:t>We call </a:t>
                </a:r>
                <a:r>
                  <a:rPr lang="en-GB" b="1" dirty="0"/>
                  <a:t>samples </a:t>
                </a:r>
                <a:r>
                  <a:rPr lang="en-GB" b="1" dirty="0">
                    <a:solidFill>
                      <a:srgbClr val="00B050"/>
                    </a:solidFill>
                  </a:rPr>
                  <a:t>mini-batch</a:t>
                </a:r>
                <a:r>
                  <a:rPr lang="en-GB" dirty="0"/>
                  <a:t>, or simply </a:t>
                </a:r>
                <a:r>
                  <a:rPr lang="en-GB" b="1" dirty="0">
                    <a:solidFill>
                      <a:srgbClr val="00B050"/>
                    </a:solidFill>
                  </a:rPr>
                  <a:t>mini-batch</a:t>
                </a:r>
                <a:r>
                  <a:rPr lang="en-GB" dirty="0"/>
                  <a:t>, a subset of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𝑁</m:t>
                        </m:r>
                      </m:e>
                      <m:sup>
                        <m:r>
                          <a:rPr lang="en-GB" b="0" i="1" smtClean="0">
                            <a:latin typeface="Cambria Math" panose="02040503050406030204" pitchFamily="18" charset="0"/>
                          </a:rPr>
                          <m:t>′</m:t>
                        </m:r>
                      </m:sup>
                    </m:sSup>
                    <m:r>
                      <a:rPr lang="en-GB" b="0" i="1" smtClean="0">
                        <a:latin typeface="Cambria Math" panose="02040503050406030204" pitchFamily="18" charset="0"/>
                      </a:rPr>
                      <m:t>(</m:t>
                    </m:r>
                    <m:r>
                      <a:rPr lang="en-GB" b="0" i="1" smtClean="0">
                        <a:latin typeface="Cambria Math" panose="02040503050406030204" pitchFamily="18" charset="0"/>
                      </a:rPr>
                      <m:t>𝑤𝑖𝑡h</m:t>
                    </m:r>
                    <m:r>
                      <a:rPr lang="en-GB" b="0" i="1" smtClean="0">
                        <a:latin typeface="Cambria Math" panose="02040503050406030204" pitchFamily="18" charset="0"/>
                      </a:rPr>
                      <m:t> </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𝑁</m:t>
                        </m:r>
                      </m:e>
                      <m:sup>
                        <m:r>
                          <a:rPr lang="en-GB" b="0" i="1" smtClean="0">
                            <a:latin typeface="Cambria Math" panose="02040503050406030204" pitchFamily="18" charset="0"/>
                          </a:rPr>
                          <m:t>′</m:t>
                        </m:r>
                      </m:sup>
                    </m:sSup>
                    <m:r>
                      <a:rPr lang="en-GB" b="0" i="1" smtClean="0">
                        <a:latin typeface="Cambria Math" panose="02040503050406030204" pitchFamily="18" charset="0"/>
                      </a:rPr>
                      <m:t>&lt;</m:t>
                    </m:r>
                    <m:r>
                      <a:rPr lang="en-GB" b="0" i="1" smtClean="0">
                        <a:latin typeface="Cambria Math" panose="02040503050406030204" pitchFamily="18" charset="0"/>
                      </a:rPr>
                      <m:t>𝑁</m:t>
                    </m:r>
                    <m:r>
                      <a:rPr lang="en-GB" b="0" i="1" smtClean="0">
                        <a:latin typeface="Cambria Math" panose="02040503050406030204" pitchFamily="18" charset="0"/>
                      </a:rPr>
                      <m:t>)</m:t>
                    </m:r>
                  </m:oMath>
                </a14:m>
                <a:r>
                  <a:rPr lang="en-GB" dirty="0"/>
                  <a:t> randomly drawn samples from the dataset.</a:t>
                </a:r>
                <a:endParaRPr lang="en-SG" b="1" dirty="0"/>
              </a:p>
            </p:txBody>
          </p:sp>
        </mc:Choice>
        <mc:Fallback xmlns="">
          <p:sp>
            <p:nvSpPr>
              <p:cNvPr id="3" name="Content Placeholder 2">
                <a:extLst>
                  <a:ext uri="{FF2B5EF4-FFF2-40B4-BE49-F238E27FC236}">
                    <a16:creationId xmlns:a16="http://schemas.microsoft.com/office/drawing/2014/main" id="{502A2FDC-5691-C578-010D-7EB4BB4DFBD7}"/>
                  </a:ext>
                </a:extLst>
              </p:cNvPr>
              <p:cNvSpPr>
                <a:spLocks noGrp="1" noRot="1" noChangeAspect="1" noMove="1" noResize="1" noEditPoints="1" noAdjustHandles="1" noChangeArrowheads="1" noChangeShapeType="1" noTextEdit="1"/>
              </p:cNvSpPr>
              <p:nvPr>
                <p:ph idx="1"/>
              </p:nvPr>
            </p:nvSpPr>
            <p:spPr>
              <a:xfrm>
                <a:off x="838200" y="1825624"/>
                <a:ext cx="10515600" cy="4958129"/>
              </a:xfrm>
              <a:blipFill>
                <a:blip r:embed="rId2"/>
                <a:stretch>
                  <a:fillRect l="-1217" t="-1966"/>
                </a:stretch>
              </a:blipFill>
            </p:spPr>
            <p:txBody>
              <a:bodyPr/>
              <a:lstStyle/>
              <a:p>
                <a:r>
                  <a:rPr lang="en-SG">
                    <a:noFill/>
                  </a:rPr>
                  <a:t> </a:t>
                </a:r>
              </a:p>
            </p:txBody>
          </p:sp>
        </mc:Fallback>
      </mc:AlternateContent>
    </p:spTree>
    <p:extLst>
      <p:ext uri="{BB962C8B-B14F-4D97-AF65-F5344CB8AC3E}">
        <p14:creationId xmlns:p14="http://schemas.microsoft.com/office/powerpoint/2010/main" val="4081201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F47DA-32AE-D8A2-4BF3-9F1F7DA67F13}"/>
              </a:ext>
            </a:extLst>
          </p:cNvPr>
          <p:cNvSpPr>
            <a:spLocks noGrp="1"/>
          </p:cNvSpPr>
          <p:nvPr>
            <p:ph type="title"/>
          </p:nvPr>
        </p:nvSpPr>
        <p:spPr/>
        <p:txBody>
          <a:bodyPr/>
          <a:lstStyle/>
          <a:p>
            <a:r>
              <a:rPr lang="en-GB" dirty="0"/>
              <a:t>The problem with gradient descent algorithm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BE038E-B3F3-E503-09A3-C905DA4ED3E1}"/>
                  </a:ext>
                </a:extLst>
              </p:cNvPr>
              <p:cNvSpPr>
                <a:spLocks noGrp="1"/>
              </p:cNvSpPr>
              <p:nvPr>
                <p:ph idx="1"/>
              </p:nvPr>
            </p:nvSpPr>
            <p:spPr/>
            <p:txBody>
              <a:bodyPr/>
              <a:lstStyle/>
              <a:p>
                <a:pPr marL="0" indent="0">
                  <a:buNone/>
                </a:pPr>
                <a:r>
                  <a:rPr lang="en-SG" dirty="0"/>
                  <a:t>The derivative of </a:t>
                </a:r>
                <a14:m>
                  <m:oMath xmlns:m="http://schemas.openxmlformats.org/officeDocument/2006/math">
                    <m:r>
                      <a:rPr lang="en-GB" b="0" i="1" smtClean="0">
                        <a:latin typeface="Cambria Math" panose="02040503050406030204" pitchFamily="18" charset="0"/>
                      </a:rPr>
                      <m:t>𝑓</m:t>
                    </m:r>
                  </m:oMath>
                </a14:m>
                <a:r>
                  <a:rPr lang="en-SG" dirty="0"/>
                  <a:t> is:</a:t>
                </a:r>
              </a:p>
              <a:p>
                <a:pPr marL="0" indent="0">
                  <a:buNone/>
                </a:pPr>
                <a14:m>
                  <m:oMathPara xmlns:m="http://schemas.openxmlformats.org/officeDocument/2006/math">
                    <m:oMathParaPr>
                      <m:jc m:val="centerGroup"/>
                    </m:oMathParaPr>
                    <m:oMath xmlns:m="http://schemas.openxmlformats.org/officeDocument/2006/math">
                      <m:sSup>
                        <m:sSupPr>
                          <m:ctrlPr>
                            <a:rPr lang="en-SG" i="1" dirty="0" smtClean="0">
                              <a:latin typeface="Cambria Math" panose="02040503050406030204" pitchFamily="18" charset="0"/>
                            </a:rPr>
                          </m:ctrlPr>
                        </m:sSupPr>
                        <m:e>
                          <m:r>
                            <a:rPr lang="en-SG" i="1" dirty="0" smtClean="0">
                              <a:latin typeface="Cambria Math" panose="02040503050406030204" pitchFamily="18" charset="0"/>
                            </a:rPr>
                            <m:t>𝑓</m:t>
                          </m:r>
                        </m:e>
                        <m:sup>
                          <m:r>
                            <a:rPr lang="en-SG" i="1" dirty="0" smtClean="0">
                              <a:latin typeface="Cambria Math" panose="02040503050406030204" pitchFamily="18" charset="0"/>
                            </a:rPr>
                            <m:t>′</m:t>
                          </m:r>
                        </m:sup>
                      </m:sSup>
                      <m:d>
                        <m:dPr>
                          <m:ctrlPr>
                            <a:rPr lang="en-SG" i="1" dirty="0" smtClean="0">
                              <a:latin typeface="Cambria Math" panose="02040503050406030204" pitchFamily="18" charset="0"/>
                            </a:rPr>
                          </m:ctrlPr>
                        </m:dPr>
                        <m:e>
                          <m:r>
                            <a:rPr lang="en-SG" i="1" dirty="0" smtClean="0">
                              <a:latin typeface="Cambria Math" panose="02040503050406030204" pitchFamily="18" charset="0"/>
                            </a:rPr>
                            <m:t>𝑥</m:t>
                          </m:r>
                        </m:e>
                      </m:d>
                      <m:r>
                        <a:rPr lang="en-SG" i="1" dirty="0" smtClean="0">
                          <a:latin typeface="Cambria Math" panose="02040503050406030204" pitchFamily="18" charset="0"/>
                        </a:rPr>
                        <m:t>=</m:t>
                      </m:r>
                      <m:f>
                        <m:fPr>
                          <m:ctrlPr>
                            <a:rPr lang="en-SG" i="1" dirty="0" smtClean="0">
                              <a:latin typeface="Cambria Math" panose="02040503050406030204" pitchFamily="18" charset="0"/>
                            </a:rPr>
                          </m:ctrlPr>
                        </m:fPr>
                        <m:num>
                          <m:r>
                            <a:rPr lang="en-SG" i="1" dirty="0" smtClean="0">
                              <a:latin typeface="Cambria Math" panose="02040503050406030204" pitchFamily="18" charset="0"/>
                            </a:rPr>
                            <m:t>1276</m:t>
                          </m:r>
                        </m:num>
                        <m:den>
                          <m:r>
                            <a:rPr lang="en-SG" i="1" dirty="0" smtClean="0">
                              <a:latin typeface="Cambria Math" panose="02040503050406030204" pitchFamily="18" charset="0"/>
                            </a:rPr>
                            <m:t>8400</m:t>
                          </m:r>
                        </m:den>
                      </m:f>
                      <m:r>
                        <a:rPr lang="en-SG" i="1" dirty="0" smtClean="0">
                          <a:latin typeface="Cambria Math" panose="02040503050406030204" pitchFamily="18" charset="0"/>
                        </a:rPr>
                        <m:t> </m:t>
                      </m:r>
                      <m:sSup>
                        <m:sSupPr>
                          <m:ctrlPr>
                            <a:rPr lang="en-SG" i="1" dirty="0" smtClean="0">
                              <a:latin typeface="Cambria Math" panose="02040503050406030204" pitchFamily="18" charset="0"/>
                            </a:rPr>
                          </m:ctrlPr>
                        </m:sSupPr>
                        <m:e>
                          <m:r>
                            <a:rPr lang="en-SG" i="1" dirty="0" smtClean="0">
                              <a:latin typeface="Cambria Math" panose="02040503050406030204" pitchFamily="18" charset="0"/>
                            </a:rPr>
                            <m:t>𝑥</m:t>
                          </m:r>
                        </m:e>
                        <m:sup>
                          <m:r>
                            <a:rPr lang="en-SG" i="1" dirty="0" smtClean="0">
                              <a:latin typeface="Cambria Math" panose="02040503050406030204" pitchFamily="18" charset="0"/>
                            </a:rPr>
                            <m:t>3</m:t>
                          </m:r>
                        </m:sup>
                      </m:sSup>
                      <m:r>
                        <a:rPr lang="en-SG" i="1" dirty="0" smtClean="0">
                          <a:latin typeface="Cambria Math" panose="02040503050406030204" pitchFamily="18" charset="0"/>
                        </a:rPr>
                        <m:t>+</m:t>
                      </m:r>
                      <m:f>
                        <m:fPr>
                          <m:ctrlPr>
                            <a:rPr lang="en-SG" i="1" dirty="0" smtClean="0">
                              <a:latin typeface="Cambria Math" panose="02040503050406030204" pitchFamily="18" charset="0"/>
                            </a:rPr>
                          </m:ctrlPr>
                        </m:fPr>
                        <m:num>
                          <m:r>
                            <a:rPr lang="en-SG" i="1" dirty="0" smtClean="0">
                              <a:latin typeface="Cambria Math" panose="02040503050406030204" pitchFamily="18" charset="0"/>
                            </a:rPr>
                            <m:t>129</m:t>
                          </m:r>
                        </m:num>
                        <m:den>
                          <m:r>
                            <a:rPr lang="en-SG" i="1" dirty="0" smtClean="0">
                              <a:latin typeface="Cambria Math" panose="02040503050406030204" pitchFamily="18" charset="0"/>
                            </a:rPr>
                            <m:t>4200</m:t>
                          </m:r>
                        </m:den>
                      </m:f>
                      <m:r>
                        <a:rPr lang="en-SG" i="1" dirty="0" smtClean="0">
                          <a:latin typeface="Cambria Math" panose="02040503050406030204" pitchFamily="18" charset="0"/>
                        </a:rPr>
                        <m:t> </m:t>
                      </m:r>
                      <m:sSup>
                        <m:sSupPr>
                          <m:ctrlPr>
                            <a:rPr lang="en-SG" i="1" dirty="0" smtClean="0">
                              <a:latin typeface="Cambria Math" panose="02040503050406030204" pitchFamily="18" charset="0"/>
                            </a:rPr>
                          </m:ctrlPr>
                        </m:sSupPr>
                        <m:e>
                          <m:r>
                            <a:rPr lang="en-SG" i="1" dirty="0" smtClean="0">
                              <a:latin typeface="Cambria Math" panose="02040503050406030204" pitchFamily="18" charset="0"/>
                            </a:rPr>
                            <m:t>𝑥</m:t>
                          </m:r>
                        </m:e>
                        <m:sup>
                          <m:r>
                            <a:rPr lang="en-SG" i="1" dirty="0" smtClean="0">
                              <a:latin typeface="Cambria Math" panose="02040503050406030204" pitchFamily="18" charset="0"/>
                            </a:rPr>
                            <m:t>2</m:t>
                          </m:r>
                        </m:sup>
                      </m:sSup>
                      <m:r>
                        <a:rPr lang="en-SG" i="1" dirty="0" smtClean="0">
                          <a:latin typeface="Cambria Math" panose="02040503050406030204" pitchFamily="18" charset="0"/>
                        </a:rPr>
                        <m:t> −</m:t>
                      </m:r>
                      <m:f>
                        <m:fPr>
                          <m:ctrlPr>
                            <a:rPr lang="en-SG" i="1" dirty="0" smtClean="0">
                              <a:latin typeface="Cambria Math" panose="02040503050406030204" pitchFamily="18" charset="0"/>
                            </a:rPr>
                          </m:ctrlPr>
                        </m:fPr>
                        <m:num>
                          <m:r>
                            <a:rPr lang="en-SG" i="1" dirty="0" smtClean="0">
                              <a:latin typeface="Cambria Math" panose="02040503050406030204" pitchFamily="18" charset="0"/>
                            </a:rPr>
                            <m:t>13598</m:t>
                          </m:r>
                        </m:num>
                        <m:den>
                          <m:r>
                            <a:rPr lang="en-SG" i="1" dirty="0" smtClean="0">
                              <a:latin typeface="Cambria Math" panose="02040503050406030204" pitchFamily="18" charset="0"/>
                            </a:rPr>
                            <m:t>8400</m:t>
                          </m:r>
                        </m:den>
                      </m:f>
                      <m:r>
                        <a:rPr lang="en-SG" i="1" dirty="0" smtClean="0">
                          <a:latin typeface="Cambria Math" panose="02040503050406030204" pitchFamily="18" charset="0"/>
                        </a:rPr>
                        <m:t> </m:t>
                      </m:r>
                      <m:r>
                        <a:rPr lang="en-SG" i="1" dirty="0" smtClean="0">
                          <a:latin typeface="Cambria Math" panose="02040503050406030204" pitchFamily="18" charset="0"/>
                        </a:rPr>
                        <m:t>𝑥</m:t>
                      </m:r>
                      <m:r>
                        <a:rPr lang="en-SG" i="1" dirty="0" smtClean="0">
                          <a:latin typeface="Cambria Math" panose="02040503050406030204" pitchFamily="18" charset="0"/>
                        </a:rPr>
                        <m:t> −</m:t>
                      </m:r>
                      <m:f>
                        <m:fPr>
                          <m:ctrlPr>
                            <a:rPr lang="en-SG" i="1" dirty="0" smtClean="0">
                              <a:latin typeface="Cambria Math" panose="02040503050406030204" pitchFamily="18" charset="0"/>
                            </a:rPr>
                          </m:ctrlPr>
                        </m:fPr>
                        <m:num>
                          <m:r>
                            <a:rPr lang="en-SG" i="1" dirty="0" smtClean="0">
                              <a:latin typeface="Cambria Math" panose="02040503050406030204" pitchFamily="18" charset="0"/>
                            </a:rPr>
                            <m:t>299</m:t>
                          </m:r>
                        </m:num>
                        <m:den>
                          <m:r>
                            <a:rPr lang="en-SG" i="1" dirty="0" smtClean="0">
                              <a:latin typeface="Cambria Math" panose="02040503050406030204" pitchFamily="18" charset="0"/>
                            </a:rPr>
                            <m:t>840</m:t>
                          </m:r>
                        </m:den>
                      </m:f>
                    </m:oMath>
                  </m:oMathPara>
                </a14:m>
                <a:endParaRPr lang="en-SG" dirty="0"/>
              </a:p>
              <a:p>
                <a:pPr marL="0" indent="0">
                  <a:buNone/>
                </a:pPr>
                <a:endParaRPr lang="en-SG" dirty="0"/>
              </a:p>
              <a:p>
                <a:pPr marL="0" indent="0">
                  <a:buNone/>
                </a:pPr>
                <a:r>
                  <a:rPr lang="en-SG" dirty="0"/>
                  <a:t>And we could use gradient descent to solve this optimization by using the following update rule:</a:t>
                </a:r>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 −</m:t>
                      </m:r>
                      <m:r>
                        <a:rPr lang="en-GB" b="0" i="1" smtClean="0">
                          <a:latin typeface="Cambria Math" panose="02040503050406030204" pitchFamily="18" charset="0"/>
                        </a:rPr>
                        <m:t>𝛼</m:t>
                      </m:r>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oMath>
                  </m:oMathPara>
                </a14:m>
                <a:endParaRPr lang="en-SG" dirty="0"/>
              </a:p>
            </p:txBody>
          </p:sp>
        </mc:Choice>
        <mc:Fallback xmlns="">
          <p:sp>
            <p:nvSpPr>
              <p:cNvPr id="3" name="Content Placeholder 2">
                <a:extLst>
                  <a:ext uri="{FF2B5EF4-FFF2-40B4-BE49-F238E27FC236}">
                    <a16:creationId xmlns:a16="http://schemas.microsoft.com/office/drawing/2014/main" id="{79BE038E-B3F3-E503-09A3-C905DA4ED3E1}"/>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8970585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5DD1-7D03-DF5A-B422-D9D0C471A438}"/>
              </a:ext>
            </a:extLst>
          </p:cNvPr>
          <p:cNvSpPr>
            <a:spLocks noGrp="1"/>
          </p:cNvSpPr>
          <p:nvPr>
            <p:ph type="title"/>
          </p:nvPr>
        </p:nvSpPr>
        <p:spPr/>
        <p:txBody>
          <a:bodyPr/>
          <a:lstStyle/>
          <a:p>
            <a:r>
              <a:rPr lang="en-GB" dirty="0"/>
              <a:t>Stochastic Gradient Descent</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AE152F-A5D2-2F32-A363-DA5CFD8B2E5F}"/>
                  </a:ext>
                </a:extLst>
              </p:cNvPr>
              <p:cNvSpPr>
                <a:spLocks noGrp="1"/>
              </p:cNvSpPr>
              <p:nvPr>
                <p:ph sz="half" idx="1"/>
              </p:nvPr>
            </p:nvSpPr>
            <p:spPr>
              <a:xfrm>
                <a:off x="838200" y="1825625"/>
                <a:ext cx="5181600" cy="3746744"/>
              </a:xfrm>
            </p:spPr>
            <p:txBody>
              <a:bodyPr>
                <a:normAutofit lnSpcReduction="10000"/>
              </a:bodyPr>
              <a:lstStyle/>
              <a:p>
                <a:pPr marL="0" indent="0">
                  <a:buNone/>
                </a:pPr>
                <a:r>
                  <a:rPr lang="en-GB" b="1" dirty="0"/>
                  <a:t>Definition (</a:t>
                </a:r>
                <a:r>
                  <a:rPr lang="en-GB" b="1" dirty="0">
                    <a:solidFill>
                      <a:srgbClr val="00B050"/>
                    </a:solidFill>
                  </a:rPr>
                  <a:t>mini-batch stochastic </a:t>
                </a:r>
                <a:r>
                  <a:rPr lang="en-GB" b="1" dirty="0"/>
                  <a:t>gradient descent [MiniGD1952]):</a:t>
                </a:r>
                <a:endParaRPr lang="en-SG" b="1" dirty="0"/>
              </a:p>
              <a:p>
                <a:pPr marL="0" indent="0">
                  <a:buNone/>
                </a:pPr>
                <a:r>
                  <a:rPr lang="en-GB" dirty="0"/>
                  <a:t>The </a:t>
                </a:r>
                <a:r>
                  <a:rPr lang="en-GB" b="1" dirty="0">
                    <a:solidFill>
                      <a:srgbClr val="00B050"/>
                    </a:solidFill>
                  </a:rPr>
                  <a:t>mini-batch stochastic </a:t>
                </a:r>
                <a:r>
                  <a:rPr lang="en-GB" b="1" dirty="0"/>
                  <a:t>gradient descent</a:t>
                </a:r>
                <a:r>
                  <a:rPr lang="en-GB" dirty="0"/>
                  <a:t> uses the following steps:</a:t>
                </a:r>
              </a:p>
              <a:p>
                <a:r>
                  <a:rPr lang="en-SG" dirty="0"/>
                  <a:t>Formulate predictions </a:t>
                </a:r>
                <a:r>
                  <a:rPr lang="en-SG" b="1" u="sng" dirty="0"/>
                  <a:t>for </a:t>
                </a:r>
                <a:r>
                  <a:rPr lang="en-GB" b="1" u="sng" dirty="0"/>
                  <a:t>a single mini-batch of </a:t>
                </a:r>
                <a14:m>
                  <m:oMath xmlns:m="http://schemas.openxmlformats.org/officeDocument/2006/math">
                    <m:r>
                      <a:rPr lang="en-GB" b="1" i="1" u="sng" dirty="0" smtClean="0">
                        <a:latin typeface="Cambria Math" panose="02040503050406030204" pitchFamily="18" charset="0"/>
                      </a:rPr>
                      <m:t>𝑵</m:t>
                    </m:r>
                    <m:r>
                      <a:rPr lang="en-GB" b="1" i="1" u="sng" dirty="0" smtClean="0">
                        <a:latin typeface="Cambria Math" panose="02040503050406030204" pitchFamily="18" charset="0"/>
                      </a:rPr>
                      <m:t>’ </m:t>
                    </m:r>
                  </m:oMath>
                </a14:m>
                <a:r>
                  <a:rPr lang="en-GB" b="1" u="sng" dirty="0"/>
                  <a:t>samples, randomly drawn in dataset</a:t>
                </a:r>
                <a:r>
                  <a:rPr lang="en-GB" dirty="0"/>
                  <a:t>, using current model parameters,</a:t>
                </a:r>
              </a:p>
              <a:p>
                <a:pPr marL="0" indent="0">
                  <a:buNone/>
                </a:pPr>
                <a:endParaRPr lang="en-GB" dirty="0"/>
              </a:p>
              <a:p>
                <a:pPr marL="0" indent="0">
                  <a:buNone/>
                </a:pPr>
                <a:endParaRPr lang="en-GB" b="1" dirty="0"/>
              </a:p>
            </p:txBody>
          </p:sp>
        </mc:Choice>
        <mc:Fallback xmlns="">
          <p:sp>
            <p:nvSpPr>
              <p:cNvPr id="3" name="Content Placeholder 2">
                <a:extLst>
                  <a:ext uri="{FF2B5EF4-FFF2-40B4-BE49-F238E27FC236}">
                    <a16:creationId xmlns:a16="http://schemas.microsoft.com/office/drawing/2014/main" id="{B0AE152F-A5D2-2F32-A363-DA5CFD8B2E5F}"/>
                  </a:ext>
                </a:extLst>
              </p:cNvPr>
              <p:cNvSpPr>
                <a:spLocks noGrp="1" noRot="1" noChangeAspect="1" noMove="1" noResize="1" noEditPoints="1" noAdjustHandles="1" noChangeArrowheads="1" noChangeShapeType="1" noTextEdit="1"/>
              </p:cNvSpPr>
              <p:nvPr>
                <p:ph sz="half" idx="1"/>
              </p:nvPr>
            </p:nvSpPr>
            <p:spPr>
              <a:xfrm>
                <a:off x="838200" y="1825625"/>
                <a:ext cx="5181600" cy="3746744"/>
              </a:xfrm>
              <a:blipFill>
                <a:blip r:embed="rId2"/>
                <a:stretch>
                  <a:fillRect l="-2471" t="-3577" r="-2824"/>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9F7CD9D3-6C4B-94A6-906C-0AD70AEA03EE}"/>
                  </a:ext>
                </a:extLst>
              </p:cNvPr>
              <p:cNvSpPr>
                <a:spLocks noGrp="1"/>
              </p:cNvSpPr>
              <p:nvPr>
                <p:ph sz="half" idx="2"/>
              </p:nvPr>
            </p:nvSpPr>
            <p:spPr>
              <a:xfrm>
                <a:off x="6172200" y="1825624"/>
                <a:ext cx="5181600" cy="4254745"/>
              </a:xfrm>
            </p:spPr>
            <p:txBody>
              <a:bodyPr>
                <a:normAutofit lnSpcReduction="10000"/>
              </a:bodyPr>
              <a:lstStyle/>
              <a:p>
                <a:r>
                  <a:rPr lang="en-GB" dirty="0"/>
                  <a:t>Using these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𝑁</m:t>
                        </m:r>
                      </m:e>
                      <m:sup>
                        <m:r>
                          <a:rPr lang="en-GB" b="0" i="1" smtClean="0">
                            <a:latin typeface="Cambria Math" panose="02040503050406030204" pitchFamily="18" charset="0"/>
                          </a:rPr>
                          <m:t>′</m:t>
                        </m:r>
                      </m:sup>
                    </m:sSup>
                  </m:oMath>
                </a14:m>
                <a:r>
                  <a:rPr lang="en-GB" dirty="0"/>
                  <a:t>predictions to compute the value of the loss function </a:t>
                </a:r>
                <a14:m>
                  <m:oMath xmlns:m="http://schemas.openxmlformats.org/officeDocument/2006/math">
                    <m:r>
                      <a:rPr lang="en-GB" b="0" i="1" smtClean="0">
                        <a:latin typeface="Cambria Math" panose="02040503050406030204" pitchFamily="18" charset="0"/>
                      </a:rPr>
                      <m:t>𝐿</m:t>
                    </m:r>
                  </m:oMath>
                </a14:m>
                <a:r>
                  <a:rPr lang="en-GB" dirty="0"/>
                  <a:t> for current model parameters,</a:t>
                </a:r>
              </a:p>
              <a:p>
                <a:r>
                  <a:rPr lang="en-GB" dirty="0"/>
                  <a:t>Backpropagation using the loss function we just calculated.</a:t>
                </a:r>
              </a:p>
              <a:p>
                <a:pPr marL="0" indent="0">
                  <a:buNone/>
                </a:pPr>
                <a:r>
                  <a:rPr lang="en-GB" dirty="0"/>
                  <a:t>It is therefore our </a:t>
                </a:r>
                <a:r>
                  <a:rPr lang="en-GB" b="1" dirty="0"/>
                  <a:t>middle</a:t>
                </a:r>
                <a:r>
                  <a:rPr lang="en-GB" dirty="0"/>
                  <a:t> </a:t>
                </a:r>
                <a:r>
                  <a:rPr lang="en-GB" b="1" dirty="0"/>
                  <a:t>ground</a:t>
                </a:r>
                <a:r>
                  <a:rPr lang="en-GB" dirty="0"/>
                  <a:t>.</a:t>
                </a:r>
              </a:p>
              <a:p>
                <a:endParaRPr lang="en-SG" dirty="0"/>
              </a:p>
            </p:txBody>
          </p:sp>
        </mc:Choice>
        <mc:Fallback xmlns="">
          <p:sp>
            <p:nvSpPr>
              <p:cNvPr id="4" name="Content Placeholder 3">
                <a:extLst>
                  <a:ext uri="{FF2B5EF4-FFF2-40B4-BE49-F238E27FC236}">
                    <a16:creationId xmlns:a16="http://schemas.microsoft.com/office/drawing/2014/main" id="{9F7CD9D3-6C4B-94A6-906C-0AD70AEA03EE}"/>
                  </a:ext>
                </a:extLst>
              </p:cNvPr>
              <p:cNvSpPr>
                <a:spLocks noGrp="1" noRot="1" noChangeAspect="1" noMove="1" noResize="1" noEditPoints="1" noAdjustHandles="1" noChangeArrowheads="1" noChangeShapeType="1" noTextEdit="1"/>
              </p:cNvSpPr>
              <p:nvPr>
                <p:ph sz="half" idx="2"/>
              </p:nvPr>
            </p:nvSpPr>
            <p:spPr>
              <a:xfrm>
                <a:off x="6172200" y="1825624"/>
                <a:ext cx="5181600" cy="4254745"/>
              </a:xfrm>
              <a:blipFill>
                <a:blip r:embed="rId3"/>
                <a:stretch>
                  <a:fillRect l="-2471" t="-3152"/>
                </a:stretch>
              </a:blipFill>
            </p:spPr>
            <p:txBody>
              <a:bodyPr/>
              <a:lstStyle/>
              <a:p>
                <a:r>
                  <a:rPr lang="en-SG">
                    <a:noFill/>
                  </a:rPr>
                  <a:t> </a:t>
                </a:r>
              </a:p>
            </p:txBody>
          </p:sp>
        </mc:Fallback>
      </mc:AlternateContent>
      <p:cxnSp>
        <p:nvCxnSpPr>
          <p:cNvPr id="11" name="Straight Arrow Connector 10">
            <a:extLst>
              <a:ext uri="{FF2B5EF4-FFF2-40B4-BE49-F238E27FC236}">
                <a16:creationId xmlns:a16="http://schemas.microsoft.com/office/drawing/2014/main" id="{1FA66113-11A8-35A8-CEC9-5C0A3A7C868D}"/>
              </a:ext>
            </a:extLst>
          </p:cNvPr>
          <p:cNvCxnSpPr>
            <a:cxnSpLocks/>
          </p:cNvCxnSpPr>
          <p:nvPr/>
        </p:nvCxnSpPr>
        <p:spPr>
          <a:xfrm>
            <a:off x="1117600" y="5590237"/>
            <a:ext cx="10410092"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A4E6067-4F9D-F418-62B2-99B679600BED}"/>
              </a:ext>
            </a:extLst>
          </p:cNvPr>
          <p:cNvSpPr txBox="1"/>
          <p:nvPr/>
        </p:nvSpPr>
        <p:spPr>
          <a:xfrm>
            <a:off x="8815755" y="5825392"/>
            <a:ext cx="3213100" cy="646331"/>
          </a:xfrm>
          <a:prstGeom prst="rect">
            <a:avLst/>
          </a:prstGeom>
          <a:noFill/>
        </p:spPr>
        <p:txBody>
          <a:bodyPr wrap="square" rtlCol="0">
            <a:spAutoFit/>
          </a:bodyPr>
          <a:lstStyle/>
          <a:p>
            <a:r>
              <a:rPr lang="en-GB" b="1" dirty="0"/>
              <a:t>Batch GD: </a:t>
            </a:r>
            <a:r>
              <a:rPr lang="en-GB" dirty="0">
                <a:solidFill>
                  <a:srgbClr val="00B050"/>
                </a:solidFill>
              </a:rPr>
              <a:t>best estimation of MSE </a:t>
            </a:r>
            <a:r>
              <a:rPr lang="en-GB" dirty="0" err="1">
                <a:solidFill>
                  <a:srgbClr val="00B050"/>
                </a:solidFill>
              </a:rPr>
              <a:t>loss</a:t>
            </a:r>
            <a:r>
              <a:rPr lang="en-GB" dirty="0" err="1"/>
              <a:t>,but</a:t>
            </a:r>
            <a:r>
              <a:rPr lang="en-GB" dirty="0"/>
              <a:t>  </a:t>
            </a:r>
            <a:r>
              <a:rPr lang="en-GB" dirty="0">
                <a:solidFill>
                  <a:srgbClr val="FF0000"/>
                </a:solidFill>
              </a:rPr>
              <a:t>slow to compute</a:t>
            </a:r>
            <a:r>
              <a:rPr lang="en-GB" dirty="0"/>
              <a:t>.</a:t>
            </a:r>
            <a:endParaRPr lang="en-SG" dirty="0"/>
          </a:p>
        </p:txBody>
      </p:sp>
      <p:sp>
        <p:nvSpPr>
          <p:cNvPr id="13" name="TextBox 12">
            <a:extLst>
              <a:ext uri="{FF2B5EF4-FFF2-40B4-BE49-F238E27FC236}">
                <a16:creationId xmlns:a16="http://schemas.microsoft.com/office/drawing/2014/main" id="{34C6055E-604F-DF05-8281-5F193E57FE66}"/>
              </a:ext>
            </a:extLst>
          </p:cNvPr>
          <p:cNvSpPr txBox="1"/>
          <p:nvPr/>
        </p:nvSpPr>
        <p:spPr>
          <a:xfrm>
            <a:off x="389792" y="5820145"/>
            <a:ext cx="3213100" cy="646331"/>
          </a:xfrm>
          <a:prstGeom prst="rect">
            <a:avLst/>
          </a:prstGeom>
          <a:noFill/>
        </p:spPr>
        <p:txBody>
          <a:bodyPr wrap="square" rtlCol="0">
            <a:spAutoFit/>
          </a:bodyPr>
          <a:lstStyle/>
          <a:p>
            <a:r>
              <a:rPr lang="en-GB" b="1" dirty="0"/>
              <a:t>Stochastic GD: </a:t>
            </a:r>
            <a:r>
              <a:rPr lang="en-GB" dirty="0">
                <a:solidFill>
                  <a:srgbClr val="FF0000"/>
                </a:solidFill>
              </a:rPr>
              <a:t>worst estimation of the MSE</a:t>
            </a:r>
            <a:r>
              <a:rPr lang="en-GB" dirty="0"/>
              <a:t>, but </a:t>
            </a:r>
            <a:r>
              <a:rPr lang="en-GB" dirty="0">
                <a:solidFill>
                  <a:srgbClr val="00B050"/>
                </a:solidFill>
              </a:rPr>
              <a:t>fast to compute</a:t>
            </a:r>
            <a:endParaRPr lang="en-SG" dirty="0">
              <a:solidFill>
                <a:srgbClr val="00B050"/>
              </a:solidFill>
            </a:endParaRPr>
          </a:p>
        </p:txBody>
      </p:sp>
      <p:sp>
        <p:nvSpPr>
          <p:cNvPr id="14" name="TextBox 13">
            <a:extLst>
              <a:ext uri="{FF2B5EF4-FFF2-40B4-BE49-F238E27FC236}">
                <a16:creationId xmlns:a16="http://schemas.microsoft.com/office/drawing/2014/main" id="{FE8F32C2-32A9-A953-2056-ADAA1AEE8AE4}"/>
              </a:ext>
            </a:extLst>
          </p:cNvPr>
          <p:cNvSpPr txBox="1"/>
          <p:nvPr/>
        </p:nvSpPr>
        <p:spPr>
          <a:xfrm>
            <a:off x="4524864" y="5707473"/>
            <a:ext cx="3368919" cy="1015663"/>
          </a:xfrm>
          <a:prstGeom prst="rect">
            <a:avLst/>
          </a:prstGeom>
          <a:noFill/>
        </p:spPr>
        <p:txBody>
          <a:bodyPr wrap="square" rtlCol="0">
            <a:spAutoFit/>
          </a:bodyPr>
          <a:lstStyle/>
          <a:p>
            <a:pPr algn="ctr"/>
            <a:r>
              <a:rPr lang="en-GB" sz="2000" b="1" dirty="0"/>
              <a:t>What does the optimal middle ground consists of</a:t>
            </a:r>
            <a:r>
              <a:rPr lang="en-GB" b="1" dirty="0"/>
              <a:t>?</a:t>
            </a:r>
          </a:p>
          <a:p>
            <a:pPr algn="ctr"/>
            <a:r>
              <a:rPr lang="en-GB" sz="2000" b="1" dirty="0">
                <a:sym typeface="Wingdings" panose="05000000000000000000" pitchFamily="2" charset="2"/>
              </a:rPr>
              <a:t> </a:t>
            </a:r>
            <a:r>
              <a:rPr lang="en-GB" sz="2000" b="1" dirty="0">
                <a:solidFill>
                  <a:srgbClr val="00B050"/>
                </a:solidFill>
                <a:sym typeface="Wingdings" panose="05000000000000000000" pitchFamily="2" charset="2"/>
              </a:rPr>
              <a:t>Mini-batch stochastic </a:t>
            </a:r>
            <a:r>
              <a:rPr lang="en-GB" sz="2000" b="1" dirty="0">
                <a:sym typeface="Wingdings" panose="05000000000000000000" pitchFamily="2" charset="2"/>
              </a:rPr>
              <a:t>GD?</a:t>
            </a:r>
            <a:endParaRPr lang="en-SG" sz="2000" dirty="0"/>
          </a:p>
        </p:txBody>
      </p:sp>
    </p:spTree>
    <p:extLst>
      <p:ext uri="{BB962C8B-B14F-4D97-AF65-F5344CB8AC3E}">
        <p14:creationId xmlns:p14="http://schemas.microsoft.com/office/powerpoint/2010/main" val="28399842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C54CF5F-0B8F-01F8-62E1-B65AB5663091}"/>
              </a:ext>
            </a:extLst>
          </p:cNvPr>
          <p:cNvSpPr/>
          <p:nvPr/>
        </p:nvSpPr>
        <p:spPr>
          <a:xfrm>
            <a:off x="5611446" y="6572739"/>
            <a:ext cx="1336430" cy="2834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 name="Picture 4">
            <a:extLst>
              <a:ext uri="{FF2B5EF4-FFF2-40B4-BE49-F238E27FC236}">
                <a16:creationId xmlns:a16="http://schemas.microsoft.com/office/drawing/2014/main" id="{552C6F3E-8A60-8054-961F-7C6AEB35BDD9}"/>
              </a:ext>
            </a:extLst>
          </p:cNvPr>
          <p:cNvPicPr>
            <a:picLocks noChangeAspect="1"/>
          </p:cNvPicPr>
          <p:nvPr/>
        </p:nvPicPr>
        <p:blipFill>
          <a:blip r:embed="rId2"/>
          <a:stretch>
            <a:fillRect/>
          </a:stretch>
        </p:blipFill>
        <p:spPr>
          <a:xfrm>
            <a:off x="1477107" y="2808725"/>
            <a:ext cx="9115542" cy="3982842"/>
          </a:xfrm>
          <a:prstGeom prst="rect">
            <a:avLst/>
          </a:prstGeom>
        </p:spPr>
      </p:pic>
      <p:sp>
        <p:nvSpPr>
          <p:cNvPr id="2" name="Title 1">
            <a:extLst>
              <a:ext uri="{FF2B5EF4-FFF2-40B4-BE49-F238E27FC236}">
                <a16:creationId xmlns:a16="http://schemas.microsoft.com/office/drawing/2014/main" id="{28C45DD1-7D03-DF5A-B422-D9D0C471A438}"/>
              </a:ext>
            </a:extLst>
          </p:cNvPr>
          <p:cNvSpPr>
            <a:spLocks noGrp="1"/>
          </p:cNvSpPr>
          <p:nvPr>
            <p:ph type="title"/>
          </p:nvPr>
        </p:nvSpPr>
        <p:spPr/>
        <p:txBody>
          <a:bodyPr/>
          <a:lstStyle/>
          <a:p>
            <a:r>
              <a:rPr lang="en-GB" dirty="0"/>
              <a:t>Mini-batch Stochastic GD implementation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AE152F-A5D2-2F32-A363-DA5CFD8B2E5F}"/>
                  </a:ext>
                </a:extLst>
              </p:cNvPr>
              <p:cNvSpPr>
                <a:spLocks noGrp="1"/>
              </p:cNvSpPr>
              <p:nvPr>
                <p:ph idx="1"/>
              </p:nvPr>
            </p:nvSpPr>
            <p:spPr/>
            <p:txBody>
              <a:bodyPr>
                <a:normAutofit/>
              </a:bodyPr>
              <a:lstStyle/>
              <a:p>
                <a:pPr marL="0" indent="0">
                  <a:buNone/>
                </a:pPr>
                <a:r>
                  <a:rPr lang="en-GB" dirty="0"/>
                  <a:t>Our trainer </a:t>
                </a:r>
                <a:r>
                  <a:rPr lang="en-GB" b="1" dirty="0"/>
                  <a:t>will now draw </a:t>
                </a:r>
                <a14:m>
                  <m:oMath xmlns:m="http://schemas.openxmlformats.org/officeDocument/2006/math">
                    <m:r>
                      <a:rPr lang="en-GB" b="1" i="1" dirty="0" smtClean="0">
                        <a:latin typeface="Cambria Math" panose="02040503050406030204" pitchFamily="18" charset="0"/>
                      </a:rPr>
                      <m:t>𝑵</m:t>
                    </m:r>
                    <m:r>
                      <a:rPr lang="en-GB" b="1" i="1" dirty="0" smtClean="0">
                        <a:latin typeface="Cambria Math" panose="02040503050406030204" pitchFamily="18" charset="0"/>
                      </a:rPr>
                      <m:t>’</m:t>
                    </m:r>
                  </m:oMath>
                </a14:m>
                <a:r>
                  <a:rPr lang="en-GB" b="1" dirty="0"/>
                  <a:t> random sample in the dataset and use these to perform the backward operations.</a:t>
                </a:r>
              </a:p>
            </p:txBody>
          </p:sp>
        </mc:Choice>
        <mc:Fallback xmlns="">
          <p:sp>
            <p:nvSpPr>
              <p:cNvPr id="3" name="Content Placeholder 2">
                <a:extLst>
                  <a:ext uri="{FF2B5EF4-FFF2-40B4-BE49-F238E27FC236}">
                    <a16:creationId xmlns:a16="http://schemas.microsoft.com/office/drawing/2014/main" id="{B0AE152F-A5D2-2F32-A363-DA5CFD8B2E5F}"/>
                  </a:ext>
                </a:extLst>
              </p:cNvPr>
              <p:cNvSpPr>
                <a:spLocks noGrp="1" noRot="1" noChangeAspect="1" noMove="1" noResize="1" noEditPoints="1" noAdjustHandles="1" noChangeArrowheads="1" noChangeShapeType="1" noTextEdit="1"/>
              </p:cNvSpPr>
              <p:nvPr>
                <p:ph idx="1"/>
              </p:nvPr>
            </p:nvSpPr>
            <p:spPr>
              <a:blipFill>
                <a:blip r:embed="rId3"/>
                <a:stretch>
                  <a:fillRect l="-1217" t="-2241"/>
                </a:stretch>
              </a:blipFill>
            </p:spPr>
            <p:txBody>
              <a:bodyPr/>
              <a:lstStyle/>
              <a:p>
                <a:r>
                  <a:rPr lang="en-SG">
                    <a:noFill/>
                  </a:rPr>
                  <a:t> </a:t>
                </a:r>
              </a:p>
            </p:txBody>
          </p:sp>
        </mc:Fallback>
      </mc:AlternateContent>
      <p:sp>
        <p:nvSpPr>
          <p:cNvPr id="12" name="Rectangle 11">
            <a:extLst>
              <a:ext uri="{FF2B5EF4-FFF2-40B4-BE49-F238E27FC236}">
                <a16:creationId xmlns:a16="http://schemas.microsoft.com/office/drawing/2014/main" id="{F707593F-467E-CADC-317F-563EB18D6C9F}"/>
              </a:ext>
            </a:extLst>
          </p:cNvPr>
          <p:cNvSpPr/>
          <p:nvPr/>
        </p:nvSpPr>
        <p:spPr>
          <a:xfrm flipV="1">
            <a:off x="2797908" y="5478583"/>
            <a:ext cx="5025292" cy="833313"/>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Rectangle 12">
            <a:extLst>
              <a:ext uri="{FF2B5EF4-FFF2-40B4-BE49-F238E27FC236}">
                <a16:creationId xmlns:a16="http://schemas.microsoft.com/office/drawing/2014/main" id="{AA52DC33-4EDE-1892-E960-3AB7D3DA672B}"/>
              </a:ext>
            </a:extLst>
          </p:cNvPr>
          <p:cNvSpPr/>
          <p:nvPr/>
        </p:nvSpPr>
        <p:spPr>
          <a:xfrm>
            <a:off x="3985846" y="6533469"/>
            <a:ext cx="2962030" cy="195383"/>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Rectangle 5">
            <a:extLst>
              <a:ext uri="{FF2B5EF4-FFF2-40B4-BE49-F238E27FC236}">
                <a16:creationId xmlns:a16="http://schemas.microsoft.com/office/drawing/2014/main" id="{B7300AEE-B87D-92CD-573C-0DB497EC91C4}"/>
              </a:ext>
            </a:extLst>
          </p:cNvPr>
          <p:cNvSpPr/>
          <p:nvPr/>
        </p:nvSpPr>
        <p:spPr>
          <a:xfrm>
            <a:off x="2500923" y="4478215"/>
            <a:ext cx="3110523" cy="385764"/>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9172448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5DD1-7D03-DF5A-B422-D9D0C471A438}"/>
              </a:ext>
            </a:extLst>
          </p:cNvPr>
          <p:cNvSpPr>
            <a:spLocks noGrp="1"/>
          </p:cNvSpPr>
          <p:nvPr>
            <p:ph type="title"/>
          </p:nvPr>
        </p:nvSpPr>
        <p:spPr/>
        <p:txBody>
          <a:bodyPr/>
          <a:lstStyle/>
          <a:p>
            <a:r>
              <a:rPr lang="en-GB" dirty="0"/>
              <a:t>Mini-batch Stochastic GD implementation</a:t>
            </a:r>
            <a:endParaRPr lang="en-SG" dirty="0"/>
          </a:p>
        </p:txBody>
      </p:sp>
      <p:sp>
        <p:nvSpPr>
          <p:cNvPr id="7" name="Content Placeholder 6">
            <a:extLst>
              <a:ext uri="{FF2B5EF4-FFF2-40B4-BE49-F238E27FC236}">
                <a16:creationId xmlns:a16="http://schemas.microsoft.com/office/drawing/2014/main" id="{CBB9B56B-0BC7-D8EF-7A43-861F4131A530}"/>
              </a:ext>
            </a:extLst>
          </p:cNvPr>
          <p:cNvSpPr>
            <a:spLocks noGrp="1"/>
          </p:cNvSpPr>
          <p:nvPr>
            <p:ph idx="1"/>
          </p:nvPr>
        </p:nvSpPr>
        <p:spPr/>
        <p:txBody>
          <a:bodyPr/>
          <a:lstStyle/>
          <a:p>
            <a:pPr marL="0" indent="0">
              <a:buNone/>
            </a:pPr>
            <a:r>
              <a:rPr lang="en-GB" dirty="0"/>
              <a:t>In general, good performance.</a:t>
            </a:r>
          </a:p>
        </p:txBody>
      </p:sp>
      <p:pic>
        <p:nvPicPr>
          <p:cNvPr id="4" name="Picture 3">
            <a:extLst>
              <a:ext uri="{FF2B5EF4-FFF2-40B4-BE49-F238E27FC236}">
                <a16:creationId xmlns:a16="http://schemas.microsoft.com/office/drawing/2014/main" id="{CFFC4753-88DB-D5E7-72B5-D6C7BBDCA8DE}"/>
              </a:ext>
            </a:extLst>
          </p:cNvPr>
          <p:cNvPicPr>
            <a:picLocks noChangeAspect="1"/>
          </p:cNvPicPr>
          <p:nvPr/>
        </p:nvPicPr>
        <p:blipFill>
          <a:blip r:embed="rId2"/>
          <a:stretch>
            <a:fillRect/>
          </a:stretch>
        </p:blipFill>
        <p:spPr>
          <a:xfrm>
            <a:off x="456413" y="2521885"/>
            <a:ext cx="11279174" cy="4096322"/>
          </a:xfrm>
          <a:prstGeom prst="rect">
            <a:avLst/>
          </a:prstGeom>
        </p:spPr>
      </p:pic>
    </p:spTree>
    <p:extLst>
      <p:ext uri="{BB962C8B-B14F-4D97-AF65-F5344CB8AC3E}">
        <p14:creationId xmlns:p14="http://schemas.microsoft.com/office/powerpoint/2010/main" val="1201877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5DD1-7D03-DF5A-B422-D9D0C471A438}"/>
              </a:ext>
            </a:extLst>
          </p:cNvPr>
          <p:cNvSpPr>
            <a:spLocks noGrp="1"/>
          </p:cNvSpPr>
          <p:nvPr>
            <p:ph type="title"/>
          </p:nvPr>
        </p:nvSpPr>
        <p:spPr/>
        <p:txBody>
          <a:bodyPr/>
          <a:lstStyle/>
          <a:p>
            <a:r>
              <a:rPr lang="en-GB" dirty="0"/>
              <a:t>Mini-batch Stochastic GD implementation</a:t>
            </a:r>
            <a:endParaRPr lang="en-SG" dirty="0"/>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CBB9B56B-0BC7-D8EF-7A43-861F4131A530}"/>
                  </a:ext>
                </a:extLst>
              </p:cNvPr>
              <p:cNvSpPr>
                <a:spLocks noGrp="1"/>
              </p:cNvSpPr>
              <p:nvPr>
                <p:ph idx="1"/>
              </p:nvPr>
            </p:nvSpPr>
            <p:spPr/>
            <p:txBody>
              <a:bodyPr/>
              <a:lstStyle/>
              <a:p>
                <a:pPr marL="0" indent="0">
                  <a:buNone/>
                </a:pPr>
                <a:r>
                  <a:rPr lang="en-GB" dirty="0"/>
                  <a:t>A quick note on batch sizes: In general,</a:t>
                </a:r>
              </a:p>
              <a:p>
                <a:r>
                  <a:rPr lang="en-GB" dirty="0"/>
                  <a:t>We will choose a batch size, defined as a power of 2, between 32 and 512, that is </a:t>
                </a:r>
                <a14:m>
                  <m:oMath xmlns:m="http://schemas.openxmlformats.org/officeDocument/2006/math">
                    <m:r>
                      <a:rPr lang="en-GB" b="0" i="1" smtClean="0">
                        <a:latin typeface="Cambria Math" panose="02040503050406030204" pitchFamily="18" charset="0"/>
                      </a:rPr>
                      <m:t>𝑏𝑎𝑡𝑐h</m:t>
                    </m:r>
                    <m:r>
                      <a:rPr lang="en-GB" b="0" i="1" smtClean="0">
                        <a:latin typeface="Cambria Math" panose="02040503050406030204" pitchFamily="18" charset="0"/>
                      </a:rPr>
                      <m:t> </m:t>
                    </m:r>
                    <m:r>
                      <a:rPr lang="en-GB" b="0" i="1" smtClean="0">
                        <a:latin typeface="Cambria Math" panose="02040503050406030204" pitchFamily="18" charset="0"/>
                      </a:rPr>
                      <m:t>𝑠𝑖𝑧𝑒</m:t>
                    </m:r>
                    <m:r>
                      <a:rPr lang="en-GB" b="0" i="1" smtClean="0">
                        <a:latin typeface="Cambria Math" panose="02040503050406030204" pitchFamily="18" charset="0"/>
                      </a:rPr>
                      <m:t>={32, 64, 128, 256, 512}</m:t>
                    </m:r>
                  </m:oMath>
                </a14:m>
                <a:r>
                  <a:rPr lang="en-GB" dirty="0"/>
                  <a:t>.</a:t>
                </a:r>
              </a:p>
              <a:p>
                <a:r>
                  <a:rPr lang="en-GB" dirty="0"/>
                  <a:t>In general, a larger batch size means slower computation but better training performance.</a:t>
                </a:r>
              </a:p>
              <a:p>
                <a:r>
                  <a:rPr lang="en-GB" dirty="0"/>
                  <a:t>As in all things so far,</a:t>
                </a:r>
                <a:r>
                  <a:rPr lang="en-GB" b="1" dirty="0"/>
                  <a:t> it will be about finding the correct balance!</a:t>
                </a:r>
              </a:p>
            </p:txBody>
          </p:sp>
        </mc:Choice>
        <mc:Fallback xmlns="">
          <p:sp>
            <p:nvSpPr>
              <p:cNvPr id="7" name="Content Placeholder 6">
                <a:extLst>
                  <a:ext uri="{FF2B5EF4-FFF2-40B4-BE49-F238E27FC236}">
                    <a16:creationId xmlns:a16="http://schemas.microsoft.com/office/drawing/2014/main" id="{CBB9B56B-0BC7-D8EF-7A43-861F4131A530}"/>
                  </a:ext>
                </a:extLst>
              </p:cNvPr>
              <p:cNvSpPr>
                <a:spLocks noGrp="1" noRot="1" noChangeAspect="1" noMove="1" noResize="1" noEditPoints="1" noAdjustHandles="1" noChangeArrowheads="1" noChangeShapeType="1" noTextEdit="1"/>
              </p:cNvSpPr>
              <p:nvPr>
                <p:ph idx="1"/>
              </p:nvPr>
            </p:nvSpPr>
            <p:spPr>
              <a:blipFill>
                <a:blip r:embed="rId2"/>
                <a:stretch>
                  <a:fillRect l="-1217" t="-2241" r="-754"/>
                </a:stretch>
              </a:blipFill>
            </p:spPr>
            <p:txBody>
              <a:bodyPr/>
              <a:lstStyle/>
              <a:p>
                <a:r>
                  <a:rPr lang="en-SG">
                    <a:noFill/>
                  </a:rPr>
                  <a:t> </a:t>
                </a:r>
              </a:p>
            </p:txBody>
          </p:sp>
        </mc:Fallback>
      </mc:AlternateContent>
      <p:cxnSp>
        <p:nvCxnSpPr>
          <p:cNvPr id="3" name="Straight Arrow Connector 2">
            <a:extLst>
              <a:ext uri="{FF2B5EF4-FFF2-40B4-BE49-F238E27FC236}">
                <a16:creationId xmlns:a16="http://schemas.microsoft.com/office/drawing/2014/main" id="{DA67688C-85AD-4C81-D832-A5F68BF13828}"/>
              </a:ext>
            </a:extLst>
          </p:cNvPr>
          <p:cNvCxnSpPr>
            <a:cxnSpLocks/>
          </p:cNvCxnSpPr>
          <p:nvPr/>
        </p:nvCxnSpPr>
        <p:spPr>
          <a:xfrm>
            <a:off x="1117600" y="5590237"/>
            <a:ext cx="10410092"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1F2DA7B-4775-5934-7752-FEA62B0E66C5}"/>
              </a:ext>
            </a:extLst>
          </p:cNvPr>
          <p:cNvSpPr txBox="1"/>
          <p:nvPr/>
        </p:nvSpPr>
        <p:spPr>
          <a:xfrm>
            <a:off x="8815755" y="5825392"/>
            <a:ext cx="3213100" cy="646331"/>
          </a:xfrm>
          <a:prstGeom prst="rect">
            <a:avLst/>
          </a:prstGeom>
          <a:noFill/>
        </p:spPr>
        <p:txBody>
          <a:bodyPr wrap="square" rtlCol="0">
            <a:spAutoFit/>
          </a:bodyPr>
          <a:lstStyle/>
          <a:p>
            <a:r>
              <a:rPr lang="en-GB" b="1" dirty="0"/>
              <a:t>Batch GD: </a:t>
            </a:r>
            <a:r>
              <a:rPr lang="en-GB" dirty="0">
                <a:solidFill>
                  <a:srgbClr val="00B050"/>
                </a:solidFill>
              </a:rPr>
              <a:t>best estimation of MSE </a:t>
            </a:r>
            <a:r>
              <a:rPr lang="en-GB" dirty="0" err="1">
                <a:solidFill>
                  <a:srgbClr val="00B050"/>
                </a:solidFill>
              </a:rPr>
              <a:t>loss</a:t>
            </a:r>
            <a:r>
              <a:rPr lang="en-GB" dirty="0" err="1"/>
              <a:t>,but</a:t>
            </a:r>
            <a:r>
              <a:rPr lang="en-GB" dirty="0"/>
              <a:t>  </a:t>
            </a:r>
            <a:r>
              <a:rPr lang="en-GB" dirty="0">
                <a:solidFill>
                  <a:srgbClr val="FF0000"/>
                </a:solidFill>
              </a:rPr>
              <a:t>slow to compute</a:t>
            </a:r>
            <a:r>
              <a:rPr lang="en-GB" dirty="0"/>
              <a:t>.</a:t>
            </a:r>
            <a:endParaRPr lang="en-SG" dirty="0"/>
          </a:p>
        </p:txBody>
      </p:sp>
      <p:sp>
        <p:nvSpPr>
          <p:cNvPr id="5" name="TextBox 4">
            <a:extLst>
              <a:ext uri="{FF2B5EF4-FFF2-40B4-BE49-F238E27FC236}">
                <a16:creationId xmlns:a16="http://schemas.microsoft.com/office/drawing/2014/main" id="{22212AF1-2E01-1991-4739-71C06E22B2C2}"/>
              </a:ext>
            </a:extLst>
          </p:cNvPr>
          <p:cNvSpPr txBox="1"/>
          <p:nvPr/>
        </p:nvSpPr>
        <p:spPr>
          <a:xfrm>
            <a:off x="389792" y="5820145"/>
            <a:ext cx="3213100" cy="646331"/>
          </a:xfrm>
          <a:prstGeom prst="rect">
            <a:avLst/>
          </a:prstGeom>
          <a:noFill/>
        </p:spPr>
        <p:txBody>
          <a:bodyPr wrap="square" rtlCol="0">
            <a:spAutoFit/>
          </a:bodyPr>
          <a:lstStyle/>
          <a:p>
            <a:r>
              <a:rPr lang="en-GB" b="1" dirty="0"/>
              <a:t>Stochastic GD: </a:t>
            </a:r>
            <a:r>
              <a:rPr lang="en-GB" dirty="0">
                <a:solidFill>
                  <a:srgbClr val="FF0000"/>
                </a:solidFill>
              </a:rPr>
              <a:t>worst estimation of the MSE</a:t>
            </a:r>
            <a:r>
              <a:rPr lang="en-GB" dirty="0"/>
              <a:t>, but </a:t>
            </a:r>
            <a:r>
              <a:rPr lang="en-GB" dirty="0">
                <a:solidFill>
                  <a:srgbClr val="00B050"/>
                </a:solidFill>
              </a:rPr>
              <a:t>fast to compute</a:t>
            </a:r>
            <a:endParaRPr lang="en-SG" dirty="0">
              <a:solidFill>
                <a:srgbClr val="00B050"/>
              </a:solidFill>
            </a:endParaRPr>
          </a:p>
        </p:txBody>
      </p:sp>
      <p:sp>
        <p:nvSpPr>
          <p:cNvPr id="6" name="TextBox 5">
            <a:extLst>
              <a:ext uri="{FF2B5EF4-FFF2-40B4-BE49-F238E27FC236}">
                <a16:creationId xmlns:a16="http://schemas.microsoft.com/office/drawing/2014/main" id="{9CC963A5-6415-D510-E9B2-67311B86A9B6}"/>
              </a:ext>
            </a:extLst>
          </p:cNvPr>
          <p:cNvSpPr txBox="1"/>
          <p:nvPr/>
        </p:nvSpPr>
        <p:spPr>
          <a:xfrm>
            <a:off x="4524864" y="5707473"/>
            <a:ext cx="3368919" cy="1015663"/>
          </a:xfrm>
          <a:prstGeom prst="rect">
            <a:avLst/>
          </a:prstGeom>
          <a:noFill/>
        </p:spPr>
        <p:txBody>
          <a:bodyPr wrap="square" rtlCol="0">
            <a:spAutoFit/>
          </a:bodyPr>
          <a:lstStyle/>
          <a:p>
            <a:pPr algn="ctr"/>
            <a:r>
              <a:rPr lang="en-GB" sz="2000" b="1" dirty="0"/>
              <a:t>What does the optimal middle ground consists of</a:t>
            </a:r>
            <a:r>
              <a:rPr lang="en-GB" b="1" dirty="0"/>
              <a:t>?</a:t>
            </a:r>
          </a:p>
          <a:p>
            <a:pPr algn="ctr"/>
            <a:r>
              <a:rPr lang="en-GB" sz="2000" b="1" dirty="0">
                <a:sym typeface="Wingdings" panose="05000000000000000000" pitchFamily="2" charset="2"/>
              </a:rPr>
              <a:t> </a:t>
            </a:r>
            <a:r>
              <a:rPr lang="en-GB" sz="2000" b="1" dirty="0">
                <a:solidFill>
                  <a:srgbClr val="00B050"/>
                </a:solidFill>
                <a:sym typeface="Wingdings" panose="05000000000000000000" pitchFamily="2" charset="2"/>
              </a:rPr>
              <a:t>Mini-batch stochastic </a:t>
            </a:r>
            <a:r>
              <a:rPr lang="en-GB" sz="2000" b="1" dirty="0">
                <a:sym typeface="Wingdings" panose="05000000000000000000" pitchFamily="2" charset="2"/>
              </a:rPr>
              <a:t>GD</a:t>
            </a:r>
            <a:endParaRPr lang="en-SG" sz="2000" dirty="0"/>
          </a:p>
        </p:txBody>
      </p:sp>
    </p:spTree>
    <p:extLst>
      <p:ext uri="{BB962C8B-B14F-4D97-AF65-F5344CB8AC3E}">
        <p14:creationId xmlns:p14="http://schemas.microsoft.com/office/powerpoint/2010/main" val="22966052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5DD1-7D03-DF5A-B422-D9D0C471A438}"/>
              </a:ext>
            </a:extLst>
          </p:cNvPr>
          <p:cNvSpPr>
            <a:spLocks noGrp="1"/>
          </p:cNvSpPr>
          <p:nvPr>
            <p:ph type="title"/>
          </p:nvPr>
        </p:nvSpPr>
        <p:spPr/>
        <p:txBody>
          <a:bodyPr/>
          <a:lstStyle/>
          <a:p>
            <a:r>
              <a:rPr lang="en-GB" dirty="0"/>
              <a:t>Mini-batch Stochastic GD implementation</a:t>
            </a:r>
            <a:endParaRPr lang="en-SG" dirty="0"/>
          </a:p>
        </p:txBody>
      </p:sp>
      <p:pic>
        <p:nvPicPr>
          <p:cNvPr id="6" name="Picture 5">
            <a:extLst>
              <a:ext uri="{FF2B5EF4-FFF2-40B4-BE49-F238E27FC236}">
                <a16:creationId xmlns:a16="http://schemas.microsoft.com/office/drawing/2014/main" id="{D1C6C554-AA10-0882-6CD7-815724E15B57}"/>
              </a:ext>
            </a:extLst>
          </p:cNvPr>
          <p:cNvPicPr>
            <a:picLocks noChangeAspect="1"/>
          </p:cNvPicPr>
          <p:nvPr/>
        </p:nvPicPr>
        <p:blipFill>
          <a:blip r:embed="rId2"/>
          <a:stretch>
            <a:fillRect/>
          </a:stretch>
        </p:blipFill>
        <p:spPr>
          <a:xfrm>
            <a:off x="203199" y="2352430"/>
            <a:ext cx="6330343" cy="4401037"/>
          </a:xfrm>
          <a:prstGeom prst="rect">
            <a:avLst/>
          </a:prstGeom>
        </p:spPr>
      </p:pic>
      <p:pic>
        <p:nvPicPr>
          <p:cNvPr id="9" name="Picture 8">
            <a:extLst>
              <a:ext uri="{FF2B5EF4-FFF2-40B4-BE49-F238E27FC236}">
                <a16:creationId xmlns:a16="http://schemas.microsoft.com/office/drawing/2014/main" id="{1720A2D3-6A97-9D96-8533-6DCA4E211F9C}"/>
              </a:ext>
            </a:extLst>
          </p:cNvPr>
          <p:cNvPicPr>
            <a:picLocks noChangeAspect="1"/>
          </p:cNvPicPr>
          <p:nvPr/>
        </p:nvPicPr>
        <p:blipFill>
          <a:blip r:embed="rId3"/>
          <a:stretch>
            <a:fillRect/>
          </a:stretch>
        </p:blipFill>
        <p:spPr>
          <a:xfrm>
            <a:off x="6904380" y="2178833"/>
            <a:ext cx="5144168" cy="4314042"/>
          </a:xfrm>
          <a:prstGeom prst="rect">
            <a:avLst/>
          </a:prstGeom>
        </p:spPr>
      </p:pic>
    </p:spTree>
    <p:extLst>
      <p:ext uri="{BB962C8B-B14F-4D97-AF65-F5344CB8AC3E}">
        <p14:creationId xmlns:p14="http://schemas.microsoft.com/office/powerpoint/2010/main" val="32368666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5DD1-7D03-DF5A-B422-D9D0C471A438}"/>
              </a:ext>
            </a:extLst>
          </p:cNvPr>
          <p:cNvSpPr>
            <a:spLocks noGrp="1"/>
          </p:cNvSpPr>
          <p:nvPr>
            <p:ph type="title"/>
          </p:nvPr>
        </p:nvSpPr>
        <p:spPr/>
        <p:txBody>
          <a:bodyPr/>
          <a:lstStyle/>
          <a:p>
            <a:r>
              <a:rPr lang="en-GB" dirty="0"/>
              <a:t>Mini-batch Stochastic GD implementation</a:t>
            </a:r>
            <a:endParaRPr lang="en-SG" dirty="0"/>
          </a:p>
        </p:txBody>
      </p:sp>
      <p:pic>
        <p:nvPicPr>
          <p:cNvPr id="4" name="Picture 3">
            <a:extLst>
              <a:ext uri="{FF2B5EF4-FFF2-40B4-BE49-F238E27FC236}">
                <a16:creationId xmlns:a16="http://schemas.microsoft.com/office/drawing/2014/main" id="{234A7593-30BB-AB44-2C9E-C63411835801}"/>
              </a:ext>
            </a:extLst>
          </p:cNvPr>
          <p:cNvPicPr>
            <a:picLocks noChangeAspect="1"/>
          </p:cNvPicPr>
          <p:nvPr/>
        </p:nvPicPr>
        <p:blipFill>
          <a:blip r:embed="rId2"/>
          <a:stretch>
            <a:fillRect/>
          </a:stretch>
        </p:blipFill>
        <p:spPr>
          <a:xfrm>
            <a:off x="2117969" y="1582261"/>
            <a:ext cx="7744755" cy="5275739"/>
          </a:xfrm>
          <a:prstGeom prst="rect">
            <a:avLst/>
          </a:prstGeom>
        </p:spPr>
      </p:pic>
    </p:spTree>
    <p:extLst>
      <p:ext uri="{BB962C8B-B14F-4D97-AF65-F5344CB8AC3E}">
        <p14:creationId xmlns:p14="http://schemas.microsoft.com/office/powerpoint/2010/main" val="21297799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953A8-46C5-4F63-DA6B-594F80C97485}"/>
              </a:ext>
            </a:extLst>
          </p:cNvPr>
          <p:cNvSpPr>
            <a:spLocks noGrp="1"/>
          </p:cNvSpPr>
          <p:nvPr>
            <p:ph type="title"/>
          </p:nvPr>
        </p:nvSpPr>
        <p:spPr/>
        <p:txBody>
          <a:bodyPr/>
          <a:lstStyle/>
          <a:p>
            <a:r>
              <a:rPr lang="en-GB" dirty="0"/>
              <a:t>Combining everything into a great optimizer</a:t>
            </a:r>
            <a:endParaRPr lang="en-SG" dirty="0"/>
          </a:p>
        </p:txBody>
      </p:sp>
      <p:sp>
        <p:nvSpPr>
          <p:cNvPr id="3" name="Content Placeholder 2">
            <a:extLst>
              <a:ext uri="{FF2B5EF4-FFF2-40B4-BE49-F238E27FC236}">
                <a16:creationId xmlns:a16="http://schemas.microsoft.com/office/drawing/2014/main" id="{972CAA94-66D4-3EA4-3029-12CF769C853C}"/>
              </a:ext>
            </a:extLst>
          </p:cNvPr>
          <p:cNvSpPr>
            <a:spLocks noGrp="1"/>
          </p:cNvSpPr>
          <p:nvPr>
            <p:ph sz="half" idx="1"/>
          </p:nvPr>
        </p:nvSpPr>
        <p:spPr>
          <a:xfrm>
            <a:off x="838200" y="1825625"/>
            <a:ext cx="5181600" cy="5032374"/>
          </a:xfrm>
        </p:spPr>
        <p:txBody>
          <a:bodyPr>
            <a:normAutofit/>
          </a:bodyPr>
          <a:lstStyle/>
          <a:p>
            <a:pPr marL="0" indent="0">
              <a:buNone/>
            </a:pPr>
            <a:r>
              <a:rPr lang="en-GB" dirty="0"/>
              <a:t>From now on, we will be combining:</a:t>
            </a:r>
          </a:p>
          <a:p>
            <a:r>
              <a:rPr lang="en-GB" dirty="0"/>
              <a:t>An </a:t>
            </a:r>
            <a:r>
              <a:rPr lang="en-GB" b="1" dirty="0"/>
              <a:t>advanced</a:t>
            </a:r>
            <a:r>
              <a:rPr lang="en-GB" dirty="0"/>
              <a:t> </a:t>
            </a:r>
            <a:r>
              <a:rPr lang="en-GB" b="1" dirty="0"/>
              <a:t>optimizer</a:t>
            </a:r>
            <a:r>
              <a:rPr lang="en-GB" dirty="0"/>
              <a:t> (like </a:t>
            </a:r>
            <a:r>
              <a:rPr lang="en-GB" b="1" dirty="0"/>
              <a:t>Adam</a:t>
            </a:r>
            <a:r>
              <a:rPr lang="en-GB" dirty="0"/>
              <a:t>), implementing </a:t>
            </a:r>
            <a:r>
              <a:rPr lang="en-GB" b="1" dirty="0"/>
              <a:t>momentum</a:t>
            </a:r>
            <a:r>
              <a:rPr lang="en-GB" dirty="0"/>
              <a:t> and </a:t>
            </a:r>
            <a:r>
              <a:rPr lang="en-GB" b="1" dirty="0"/>
              <a:t>gradient-based learning rate control</a:t>
            </a:r>
            <a:r>
              <a:rPr lang="en-GB" dirty="0"/>
              <a:t>,</a:t>
            </a:r>
          </a:p>
          <a:p>
            <a:r>
              <a:rPr lang="en-GB" dirty="0"/>
              <a:t>A </a:t>
            </a:r>
            <a:r>
              <a:rPr lang="en-GB" b="1" dirty="0"/>
              <a:t>mini-batch</a:t>
            </a:r>
            <a:r>
              <a:rPr lang="en-GB" dirty="0"/>
              <a:t> </a:t>
            </a:r>
            <a:r>
              <a:rPr lang="en-GB" b="1" dirty="0"/>
              <a:t>stochastic</a:t>
            </a:r>
            <a:r>
              <a:rPr lang="en-GB" dirty="0"/>
              <a:t> </a:t>
            </a:r>
            <a:r>
              <a:rPr lang="en-GB" b="1" dirty="0"/>
              <a:t>gradient</a:t>
            </a:r>
            <a:r>
              <a:rPr lang="en-GB" dirty="0"/>
              <a:t> </a:t>
            </a:r>
            <a:r>
              <a:rPr lang="en-GB" b="1" dirty="0"/>
              <a:t>descent</a:t>
            </a:r>
            <a:r>
              <a:rPr lang="en-GB" dirty="0"/>
              <a:t> procedure, using mini-batches to perform parameter updates instead of the entire dataset,</a:t>
            </a:r>
          </a:p>
        </p:txBody>
      </p:sp>
      <p:sp>
        <p:nvSpPr>
          <p:cNvPr id="4" name="Content Placeholder 3">
            <a:extLst>
              <a:ext uri="{FF2B5EF4-FFF2-40B4-BE49-F238E27FC236}">
                <a16:creationId xmlns:a16="http://schemas.microsoft.com/office/drawing/2014/main" id="{88295A20-C382-71BD-8D44-A94FF0C7053B}"/>
              </a:ext>
            </a:extLst>
          </p:cNvPr>
          <p:cNvSpPr>
            <a:spLocks noGrp="1"/>
          </p:cNvSpPr>
          <p:nvPr>
            <p:ph sz="half" idx="2"/>
          </p:nvPr>
        </p:nvSpPr>
        <p:spPr>
          <a:xfrm>
            <a:off x="6172200" y="1825624"/>
            <a:ext cx="5181600" cy="5032375"/>
          </a:xfrm>
        </p:spPr>
        <p:txBody>
          <a:bodyPr>
            <a:normAutofit/>
          </a:bodyPr>
          <a:lstStyle/>
          <a:p>
            <a:pPr marL="0" indent="0">
              <a:buNone/>
            </a:pPr>
            <a:r>
              <a:rPr lang="en-GB" dirty="0"/>
              <a:t>Later on, we will implement more controls on the learning rate and Gradient Descent, for instance:</a:t>
            </a:r>
          </a:p>
          <a:p>
            <a:r>
              <a:rPr lang="en-GB" b="1" dirty="0"/>
              <a:t>Learning rate decay: </a:t>
            </a:r>
            <a:r>
              <a:rPr lang="en-GB" dirty="0"/>
              <a:t>decrease the value of learning rate over iterations like before. (Feel free to try implementing it for practice?)</a:t>
            </a:r>
          </a:p>
          <a:p>
            <a:r>
              <a:rPr lang="en-GB" b="1" dirty="0"/>
              <a:t>Early stopping: </a:t>
            </a:r>
            <a:r>
              <a:rPr lang="en-GB" dirty="0"/>
              <a:t>stop iterations of GD, if network has already achieved a good performance (next lecture).</a:t>
            </a:r>
            <a:endParaRPr lang="en-SG" dirty="0"/>
          </a:p>
          <a:p>
            <a:endParaRPr lang="en-SG" dirty="0"/>
          </a:p>
        </p:txBody>
      </p:sp>
    </p:spTree>
    <p:extLst>
      <p:ext uri="{BB962C8B-B14F-4D97-AF65-F5344CB8AC3E}">
        <p14:creationId xmlns:p14="http://schemas.microsoft.com/office/powerpoint/2010/main" val="25063275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supporting papers, for those of you who are curious.</a:t>
            </a:r>
          </a:p>
          <a:p>
            <a:r>
              <a:rPr lang="en-GB" dirty="0"/>
              <a:t>[AdaGrad2011] J. </a:t>
            </a:r>
            <a:r>
              <a:rPr lang="en-GB" dirty="0" err="1"/>
              <a:t>Duchi</a:t>
            </a:r>
            <a:r>
              <a:rPr lang="en-GB" dirty="0"/>
              <a:t>, E. </a:t>
            </a:r>
            <a:r>
              <a:rPr lang="en-GB" b="1" dirty="0">
                <a:solidFill>
                  <a:schemeClr val="accent2">
                    <a:lumMod val="50000"/>
                  </a:schemeClr>
                </a:solidFill>
              </a:rPr>
              <a:t>Hazan</a:t>
            </a:r>
            <a:r>
              <a:rPr lang="en-GB" dirty="0"/>
              <a:t>, and Y. Singer, “Adaptive </a:t>
            </a:r>
            <a:r>
              <a:rPr lang="en-GB" dirty="0" err="1"/>
              <a:t>Subgradient</a:t>
            </a:r>
            <a:r>
              <a:rPr lang="en-GB" dirty="0"/>
              <a:t> Methods for Online Learning and Stochastic Optimization”, 2011.</a:t>
            </a:r>
          </a:p>
          <a:p>
            <a:r>
              <a:rPr lang="en-GB" dirty="0"/>
              <a:t>[RMSProp2012] G. </a:t>
            </a:r>
            <a:r>
              <a:rPr lang="en-GB" b="1" dirty="0">
                <a:solidFill>
                  <a:schemeClr val="accent2">
                    <a:lumMod val="50000"/>
                  </a:schemeClr>
                </a:solidFill>
              </a:rPr>
              <a:t>Hinton</a:t>
            </a:r>
            <a:r>
              <a:rPr lang="en-GB" dirty="0"/>
              <a:t> “Neural Networks for Machine Learning”, 2012.</a:t>
            </a:r>
          </a:p>
          <a:p>
            <a:r>
              <a:rPr lang="en-GB" dirty="0"/>
              <a:t>[Adam2015] D. </a:t>
            </a:r>
            <a:r>
              <a:rPr lang="en-GB" b="1" dirty="0" err="1">
                <a:solidFill>
                  <a:schemeClr val="accent2">
                    <a:lumMod val="50000"/>
                  </a:schemeClr>
                </a:solidFill>
              </a:rPr>
              <a:t>Kingma</a:t>
            </a:r>
            <a:r>
              <a:rPr lang="en-GB" dirty="0"/>
              <a:t> and J. </a:t>
            </a:r>
            <a:r>
              <a:rPr lang="en-GB" b="1" dirty="0">
                <a:solidFill>
                  <a:schemeClr val="accent2">
                    <a:lumMod val="50000"/>
                  </a:schemeClr>
                </a:solidFill>
              </a:rPr>
              <a:t>Ba</a:t>
            </a:r>
            <a:r>
              <a:rPr lang="en-GB" dirty="0"/>
              <a:t> “Adam: A Method for Stochastic Optimization”, 2015</a:t>
            </a:r>
          </a:p>
        </p:txBody>
      </p:sp>
    </p:spTree>
    <p:extLst>
      <p:ext uri="{BB962C8B-B14F-4D97-AF65-F5344CB8AC3E}">
        <p14:creationId xmlns:p14="http://schemas.microsoft.com/office/powerpoint/2010/main" val="13033672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supporting papers, for those of you who are curious.</a:t>
            </a:r>
          </a:p>
          <a:p>
            <a:r>
              <a:rPr lang="en-GB" dirty="0"/>
              <a:t>[StoGD1951] H. Robbins and S. </a:t>
            </a:r>
            <a:r>
              <a:rPr lang="en-GB" dirty="0" err="1"/>
              <a:t>Monro</a:t>
            </a:r>
            <a:r>
              <a:rPr lang="en-GB" dirty="0"/>
              <a:t>, “A Stochastic Approximation Method”, 1951.</a:t>
            </a:r>
          </a:p>
          <a:p>
            <a:r>
              <a:rPr lang="en-GB" dirty="0"/>
              <a:t>[MiniGD1952] Kiefer and Wolfowitz, “On the Use of Stochastic Approximation Methods in Optimization and Control Problems”, 1952.</a:t>
            </a:r>
          </a:p>
          <a:p>
            <a:r>
              <a:rPr lang="en-GB" dirty="0"/>
              <a:t>Leon </a:t>
            </a:r>
            <a:r>
              <a:rPr lang="en-GB" dirty="0" err="1"/>
              <a:t>Bottou</a:t>
            </a:r>
            <a:r>
              <a:rPr lang="en-GB" dirty="0"/>
              <a:t>, </a:t>
            </a:r>
            <a:r>
              <a:rPr lang="en-GB" dirty="0" err="1"/>
              <a:t>Yoshua</a:t>
            </a:r>
            <a:r>
              <a:rPr lang="en-GB" dirty="0"/>
              <a:t> </a:t>
            </a:r>
            <a:r>
              <a:rPr lang="en-GB" dirty="0" err="1"/>
              <a:t>Bengio</a:t>
            </a:r>
            <a:r>
              <a:rPr lang="en-GB" dirty="0"/>
              <a:t> and Yann </a:t>
            </a:r>
            <a:r>
              <a:rPr lang="en-GB" dirty="0" err="1"/>
              <a:t>LeCun</a:t>
            </a:r>
            <a:r>
              <a:rPr lang="en-GB" dirty="0"/>
              <a:t> have also worked on implementations of the Mini-batch stochastic Gradient Descent for Neural Networks.</a:t>
            </a:r>
            <a:br>
              <a:rPr lang="en-GB" dirty="0"/>
            </a:br>
            <a:r>
              <a:rPr lang="en-GB" dirty="0">
                <a:hlinkClick r:id="rId2"/>
              </a:rPr>
              <a:t>https://machinelearningmastery.com/gentle-introduction-mini-batch-gradient-descent-configure-batch-size/</a:t>
            </a:r>
            <a:endParaRPr lang="en-GB" dirty="0"/>
          </a:p>
          <a:p>
            <a:endParaRPr lang="en-GB" dirty="0"/>
          </a:p>
          <a:p>
            <a:endParaRPr lang="en-GB" dirty="0"/>
          </a:p>
        </p:txBody>
      </p:sp>
    </p:spTree>
    <p:extLst>
      <p:ext uri="{BB962C8B-B14F-4D97-AF65-F5344CB8AC3E}">
        <p14:creationId xmlns:p14="http://schemas.microsoft.com/office/powerpoint/2010/main" val="15395638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lnSpcReduction="10000"/>
          </a:bodyPr>
          <a:lstStyle/>
          <a:p>
            <a:pPr marL="0" indent="0">
              <a:buNone/>
            </a:pPr>
            <a:r>
              <a:rPr lang="en-US" dirty="0"/>
              <a:t>Tracking important names (Track their works and follow them on Scholar, Twitter, or whatever works for you!)</a:t>
            </a:r>
          </a:p>
          <a:p>
            <a:r>
              <a:rPr lang="en-GB" b="1" dirty="0" err="1"/>
              <a:t>Elad</a:t>
            </a:r>
            <a:r>
              <a:rPr lang="en-GB" b="1" dirty="0"/>
              <a:t> </a:t>
            </a:r>
            <a:r>
              <a:rPr lang="en-GB" b="1" dirty="0">
                <a:solidFill>
                  <a:schemeClr val="accent2">
                    <a:lumMod val="50000"/>
                  </a:schemeClr>
                </a:solidFill>
              </a:rPr>
              <a:t>Hazan</a:t>
            </a:r>
            <a:r>
              <a:rPr lang="en-GB" b="1" dirty="0"/>
              <a:t>: Professor </a:t>
            </a:r>
            <a:r>
              <a:rPr lang="en-GB" dirty="0"/>
              <a:t>at </a:t>
            </a:r>
            <a:r>
              <a:rPr lang="en-GB" b="1" dirty="0"/>
              <a:t>Princeton</a:t>
            </a:r>
            <a:r>
              <a:rPr lang="en-GB" dirty="0"/>
              <a:t> </a:t>
            </a:r>
            <a:r>
              <a:rPr lang="en-GB" b="1" dirty="0"/>
              <a:t>University</a:t>
            </a:r>
            <a:r>
              <a:rPr lang="en-GB" dirty="0"/>
              <a:t>, </a:t>
            </a:r>
            <a:r>
              <a:rPr lang="en-GB" b="1" dirty="0"/>
              <a:t>Director</a:t>
            </a:r>
            <a:r>
              <a:rPr lang="en-GB" dirty="0"/>
              <a:t> and </a:t>
            </a:r>
            <a:r>
              <a:rPr lang="en-GB" b="1" dirty="0"/>
              <a:t>co-founder</a:t>
            </a:r>
            <a:r>
              <a:rPr lang="en-GB" dirty="0"/>
              <a:t> of </a:t>
            </a:r>
            <a:r>
              <a:rPr lang="en-GB" b="1" dirty="0"/>
              <a:t>Google</a:t>
            </a:r>
            <a:r>
              <a:rPr lang="en-GB" dirty="0"/>
              <a:t> </a:t>
            </a:r>
            <a:r>
              <a:rPr lang="en-GB" b="1" dirty="0"/>
              <a:t>AI</a:t>
            </a:r>
            <a:r>
              <a:rPr lang="en-GB" dirty="0"/>
              <a:t> </a:t>
            </a:r>
            <a:r>
              <a:rPr lang="en-GB" b="1" dirty="0"/>
              <a:t>Princeton</a:t>
            </a:r>
            <a:r>
              <a:rPr lang="en-GB" dirty="0"/>
              <a:t>.</a:t>
            </a:r>
            <a:br>
              <a:rPr lang="en-GB" dirty="0"/>
            </a:br>
            <a:r>
              <a:rPr lang="en-GB" dirty="0">
                <a:hlinkClick r:id="rId2"/>
              </a:rPr>
              <a:t>https://www.ehazan.com</a:t>
            </a:r>
            <a:r>
              <a:rPr lang="en-GB" dirty="0"/>
              <a:t> </a:t>
            </a:r>
            <a:r>
              <a:rPr lang="en-GB" dirty="0">
                <a:hlinkClick r:id="rId3"/>
              </a:rPr>
              <a:t>https://scholar.google.com/citations?user=LnhCGNMAAAAJ&amp;hl=fr</a:t>
            </a:r>
            <a:endParaRPr lang="en-GB" dirty="0"/>
          </a:p>
          <a:p>
            <a:r>
              <a:rPr lang="en-SG" b="1" dirty="0" err="1"/>
              <a:t>Diederik</a:t>
            </a:r>
            <a:r>
              <a:rPr lang="en-SG" b="1" dirty="0"/>
              <a:t> P.</a:t>
            </a:r>
            <a:r>
              <a:rPr lang="en-GB" b="1" dirty="0"/>
              <a:t> </a:t>
            </a:r>
            <a:r>
              <a:rPr lang="en-GB" b="1" dirty="0" err="1">
                <a:solidFill>
                  <a:schemeClr val="accent2">
                    <a:lumMod val="50000"/>
                  </a:schemeClr>
                </a:solidFill>
              </a:rPr>
              <a:t>Kingma</a:t>
            </a:r>
            <a:r>
              <a:rPr lang="en-GB" b="1" dirty="0"/>
              <a:t>: Research Scientist</a:t>
            </a:r>
            <a:r>
              <a:rPr lang="en-GB" dirty="0"/>
              <a:t> at </a:t>
            </a:r>
            <a:r>
              <a:rPr lang="en-GB" b="1" dirty="0"/>
              <a:t>Google Brain.</a:t>
            </a:r>
            <a:br>
              <a:rPr lang="en-GB" b="1" dirty="0"/>
            </a:br>
            <a:r>
              <a:rPr lang="en-GB" dirty="0">
                <a:hlinkClick r:id="rId4"/>
              </a:rPr>
              <a:t>http://dpkingma.com/</a:t>
            </a:r>
            <a:br>
              <a:rPr lang="en-GB" b="1" dirty="0"/>
            </a:br>
            <a:r>
              <a:rPr lang="en-GB" dirty="0">
                <a:hlinkClick r:id="rId5"/>
              </a:rPr>
              <a:t>https://scholar.google.nl/citations?user=yyIoQu4AAAAJ&amp;hl=en</a:t>
            </a:r>
            <a:endParaRPr lang="en-GB" b="1" dirty="0"/>
          </a:p>
          <a:p>
            <a:r>
              <a:rPr lang="en-GB" b="1" dirty="0"/>
              <a:t>Jimmy </a:t>
            </a:r>
            <a:r>
              <a:rPr lang="en-GB" b="1" dirty="0">
                <a:solidFill>
                  <a:schemeClr val="accent2">
                    <a:lumMod val="50000"/>
                  </a:schemeClr>
                </a:solidFill>
              </a:rPr>
              <a:t>Ba</a:t>
            </a:r>
            <a:r>
              <a:rPr lang="en-GB" b="1" dirty="0"/>
              <a:t>: Assistant Professor </a:t>
            </a:r>
            <a:r>
              <a:rPr lang="en-GB" dirty="0"/>
              <a:t>at </a:t>
            </a:r>
            <a:r>
              <a:rPr lang="en-GB" b="1" dirty="0"/>
              <a:t>University of Toronto.</a:t>
            </a:r>
            <a:br>
              <a:rPr lang="en-GB" b="1" dirty="0"/>
            </a:br>
            <a:r>
              <a:rPr lang="en-GB" dirty="0">
                <a:hlinkClick r:id="rId6"/>
              </a:rPr>
              <a:t>https://jimmylba.github.io/</a:t>
            </a:r>
            <a:br>
              <a:rPr lang="en-GB" b="1" dirty="0"/>
            </a:br>
            <a:r>
              <a:rPr lang="en-GB" dirty="0">
                <a:hlinkClick r:id="rId7"/>
              </a:rPr>
              <a:t>https://scholar.google.ca/citations?user=ymzxRhAAAAAJ&amp;hl=en</a:t>
            </a:r>
            <a:endParaRPr lang="en-GB" dirty="0"/>
          </a:p>
          <a:p>
            <a:endParaRPr lang="en-GB" dirty="0"/>
          </a:p>
          <a:p>
            <a:endParaRPr lang="en-GB" dirty="0"/>
          </a:p>
          <a:p>
            <a:endParaRPr lang="en-GB" dirty="0"/>
          </a:p>
          <a:p>
            <a:endParaRPr lang="en-GB" dirty="0"/>
          </a:p>
          <a:p>
            <a:endParaRPr lang="en-GB" dirty="0"/>
          </a:p>
          <a:p>
            <a:endParaRPr lang="en-SG" dirty="0"/>
          </a:p>
        </p:txBody>
      </p:sp>
    </p:spTree>
    <p:extLst>
      <p:ext uri="{BB962C8B-B14F-4D97-AF65-F5344CB8AC3E}">
        <p14:creationId xmlns:p14="http://schemas.microsoft.com/office/powerpoint/2010/main" val="548617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A3FD9E-C66E-E4EA-CCCF-F0A7D04DC311}"/>
              </a:ext>
            </a:extLst>
          </p:cNvPr>
          <p:cNvSpPr>
            <a:spLocks noGrp="1"/>
          </p:cNvSpPr>
          <p:nvPr>
            <p:ph type="title"/>
          </p:nvPr>
        </p:nvSpPr>
        <p:spPr/>
        <p:txBody>
          <a:bodyPr/>
          <a:lstStyle/>
          <a:p>
            <a:r>
              <a:rPr lang="en-GB" dirty="0"/>
              <a:t>The problem with gradient descent algorithm</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B96C5E7-61E6-9340-C448-F95002A2315C}"/>
                  </a:ext>
                </a:extLst>
              </p:cNvPr>
              <p:cNvSpPr>
                <a:spLocks noGrp="1"/>
              </p:cNvSpPr>
              <p:nvPr>
                <p:ph sz="half" idx="1"/>
              </p:nvPr>
            </p:nvSpPr>
            <p:spPr/>
            <p:txBody>
              <a:bodyPr/>
              <a:lstStyle/>
              <a:p>
                <a:pPr marL="0" indent="0">
                  <a:buNone/>
                </a:pPr>
                <a:r>
                  <a:rPr lang="en-GB" dirty="0"/>
                  <a:t>Our vanilla gradient descent algorithm is implemented by defining the objective function </a:t>
                </a:r>
                <a14:m>
                  <m:oMath xmlns:m="http://schemas.openxmlformats.org/officeDocument/2006/math">
                    <m:r>
                      <a:rPr lang="en-GB" b="0" i="1" smtClean="0">
                        <a:latin typeface="Cambria Math" panose="02040503050406030204" pitchFamily="18" charset="0"/>
                      </a:rPr>
                      <m:t>𝑓</m:t>
                    </m:r>
                  </m:oMath>
                </a14:m>
                <a:r>
                  <a:rPr lang="en-SG" dirty="0"/>
                  <a:t> and its derivative </a:t>
                </a:r>
                <a14:m>
                  <m:oMath xmlns:m="http://schemas.openxmlformats.org/officeDocument/2006/math">
                    <m:r>
                      <a:rPr lang="en-GB" b="0" i="1" smtClean="0">
                        <a:latin typeface="Cambria Math" panose="02040503050406030204" pitchFamily="18" charset="0"/>
                      </a:rPr>
                      <m:t>𝑓</m:t>
                    </m:r>
                    <m:r>
                      <a:rPr lang="en-GB" b="0" i="1" smtClean="0">
                        <a:latin typeface="Cambria Math" panose="02040503050406030204" pitchFamily="18" charset="0"/>
                      </a:rPr>
                      <m:t>′</m:t>
                    </m:r>
                  </m:oMath>
                </a14:m>
                <a:r>
                  <a:rPr lang="en-SG" dirty="0"/>
                  <a:t>.</a:t>
                </a:r>
              </a:p>
            </p:txBody>
          </p:sp>
        </mc:Choice>
        <mc:Fallback xmlns="">
          <p:sp>
            <p:nvSpPr>
              <p:cNvPr id="5" name="Content Placeholder 4">
                <a:extLst>
                  <a:ext uri="{FF2B5EF4-FFF2-40B4-BE49-F238E27FC236}">
                    <a16:creationId xmlns:a16="http://schemas.microsoft.com/office/drawing/2014/main" id="{9B96C5E7-61E6-9340-C448-F95002A2315C}"/>
                  </a:ext>
                </a:extLst>
              </p:cNvPr>
              <p:cNvSpPr>
                <a:spLocks noGrp="1" noRot="1" noChangeAspect="1" noMove="1" noResize="1" noEditPoints="1" noAdjustHandles="1" noChangeArrowheads="1" noChangeShapeType="1" noTextEdit="1"/>
              </p:cNvSpPr>
              <p:nvPr>
                <p:ph sz="half" idx="1"/>
              </p:nvPr>
            </p:nvSpPr>
            <p:spPr>
              <a:blipFill>
                <a:blip r:embed="rId2"/>
                <a:stretch>
                  <a:fillRect l="-2471" t="-2241"/>
                </a:stretch>
              </a:blipFill>
            </p:spPr>
            <p:txBody>
              <a:bodyPr/>
              <a:lstStyle/>
              <a:p>
                <a:r>
                  <a:rPr lang="en-SG">
                    <a:noFill/>
                  </a:rPr>
                  <a:t> </a:t>
                </a:r>
              </a:p>
            </p:txBody>
          </p:sp>
        </mc:Fallback>
      </mc:AlternateContent>
      <p:sp>
        <p:nvSpPr>
          <p:cNvPr id="11" name="Content Placeholder 10">
            <a:extLst>
              <a:ext uri="{FF2B5EF4-FFF2-40B4-BE49-F238E27FC236}">
                <a16:creationId xmlns:a16="http://schemas.microsoft.com/office/drawing/2014/main" id="{501E66A8-75AB-D7EF-35FB-458890B7FD93}"/>
              </a:ext>
            </a:extLst>
          </p:cNvPr>
          <p:cNvSpPr>
            <a:spLocks noGrp="1"/>
          </p:cNvSpPr>
          <p:nvPr>
            <p:ph sz="half" idx="2"/>
          </p:nvPr>
        </p:nvSpPr>
        <p:spPr/>
        <p:txBody>
          <a:bodyPr/>
          <a:lstStyle/>
          <a:p>
            <a:pPr marL="0" indent="0">
              <a:buNone/>
            </a:pPr>
            <a:r>
              <a:rPr lang="en-GB" dirty="0"/>
              <a:t>We can then implement our vanilla gradient descent algorithm for this optimization problem as shown below.</a:t>
            </a:r>
            <a:endParaRPr lang="en-SG" dirty="0"/>
          </a:p>
        </p:txBody>
      </p:sp>
      <p:pic>
        <p:nvPicPr>
          <p:cNvPr id="8" name="Picture 7">
            <a:extLst>
              <a:ext uri="{FF2B5EF4-FFF2-40B4-BE49-F238E27FC236}">
                <a16:creationId xmlns:a16="http://schemas.microsoft.com/office/drawing/2014/main" id="{90354547-8627-17C8-BCA9-E3148FD0A4F8}"/>
              </a:ext>
            </a:extLst>
          </p:cNvPr>
          <p:cNvPicPr>
            <a:picLocks noChangeAspect="1"/>
          </p:cNvPicPr>
          <p:nvPr/>
        </p:nvPicPr>
        <p:blipFill>
          <a:blip r:embed="rId3"/>
          <a:stretch>
            <a:fillRect/>
          </a:stretch>
        </p:blipFill>
        <p:spPr>
          <a:xfrm>
            <a:off x="77264" y="3611223"/>
            <a:ext cx="5753903" cy="3105583"/>
          </a:xfrm>
          <a:prstGeom prst="rect">
            <a:avLst/>
          </a:prstGeom>
        </p:spPr>
      </p:pic>
      <p:pic>
        <p:nvPicPr>
          <p:cNvPr id="10" name="Picture 9">
            <a:extLst>
              <a:ext uri="{FF2B5EF4-FFF2-40B4-BE49-F238E27FC236}">
                <a16:creationId xmlns:a16="http://schemas.microsoft.com/office/drawing/2014/main" id="{53985BCE-B2F7-5266-3491-18EB202F932E}"/>
              </a:ext>
            </a:extLst>
          </p:cNvPr>
          <p:cNvPicPr>
            <a:picLocks noChangeAspect="1"/>
          </p:cNvPicPr>
          <p:nvPr/>
        </p:nvPicPr>
        <p:blipFill>
          <a:blip r:embed="rId4"/>
          <a:stretch>
            <a:fillRect/>
          </a:stretch>
        </p:blipFill>
        <p:spPr>
          <a:xfrm>
            <a:off x="6403646" y="3833561"/>
            <a:ext cx="5229955" cy="1848108"/>
          </a:xfrm>
          <a:prstGeom prst="rect">
            <a:avLst/>
          </a:prstGeom>
        </p:spPr>
      </p:pic>
    </p:spTree>
    <p:extLst>
      <p:ext uri="{BB962C8B-B14F-4D97-AF65-F5344CB8AC3E}">
        <p14:creationId xmlns:p14="http://schemas.microsoft.com/office/powerpoint/2010/main" val="18356490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B9715-ECD1-470D-B523-53C9DD5C7678}"/>
              </a:ext>
            </a:extLst>
          </p:cNvPr>
          <p:cNvSpPr>
            <a:spLocks noGrp="1"/>
          </p:cNvSpPr>
          <p:nvPr>
            <p:ph type="title"/>
          </p:nvPr>
        </p:nvSpPr>
        <p:spPr/>
        <p:txBody>
          <a:bodyPr/>
          <a:lstStyle/>
          <a:p>
            <a:r>
              <a:rPr lang="en-US" dirty="0"/>
              <a:t>Learn more about these topics</a:t>
            </a:r>
            <a:endParaRPr lang="en-GB" dirty="0"/>
          </a:p>
        </p:txBody>
      </p:sp>
      <p:sp>
        <p:nvSpPr>
          <p:cNvPr id="5" name="Content Placeholder 4">
            <a:extLst>
              <a:ext uri="{FF2B5EF4-FFF2-40B4-BE49-F238E27FC236}">
                <a16:creationId xmlns:a16="http://schemas.microsoft.com/office/drawing/2014/main" id="{7D0CB248-82F3-414A-84E4-14EF63C7FB27}"/>
              </a:ext>
            </a:extLst>
          </p:cNvPr>
          <p:cNvSpPr>
            <a:spLocks noGrp="1"/>
          </p:cNvSpPr>
          <p:nvPr>
            <p:ph idx="1"/>
          </p:nvPr>
        </p:nvSpPr>
        <p:spPr>
          <a:xfrm>
            <a:off x="838200" y="1825624"/>
            <a:ext cx="10515600" cy="5032375"/>
          </a:xfrm>
        </p:spPr>
        <p:txBody>
          <a:bodyPr>
            <a:normAutofit lnSpcReduction="10000"/>
          </a:bodyPr>
          <a:lstStyle/>
          <a:p>
            <a:pPr marL="0" indent="0">
              <a:buNone/>
            </a:pPr>
            <a:r>
              <a:rPr lang="en-GB" dirty="0"/>
              <a:t>Some extra (easy) reading and videos for those of you who are curious.</a:t>
            </a:r>
          </a:p>
          <a:p>
            <a:r>
              <a:rPr lang="en-US" dirty="0"/>
              <a:t>[</a:t>
            </a:r>
            <a:r>
              <a:rPr lang="en-US" dirty="0" err="1"/>
              <a:t>Analy_Vidhya_Optim</a:t>
            </a:r>
            <a:r>
              <a:rPr lang="en-US" dirty="0"/>
              <a:t>] </a:t>
            </a:r>
            <a:r>
              <a:rPr lang="en-GB" dirty="0"/>
              <a:t>Learn more about optimizers.</a:t>
            </a:r>
            <a:br>
              <a:rPr lang="en-GB" dirty="0"/>
            </a:br>
            <a:r>
              <a:rPr lang="en-GB" dirty="0">
                <a:hlinkClick r:id="rId2"/>
              </a:rPr>
              <a:t>https://www.analyticsvidhya.com/blog/2021/10/a-comprehensive-guide-on-deep-learning-optimizers/</a:t>
            </a:r>
            <a:endParaRPr lang="en-GB" dirty="0"/>
          </a:p>
          <a:p>
            <a:r>
              <a:rPr lang="en-GB" dirty="0"/>
              <a:t>[MLM_GD] Learn more about stochastic mini-batch gradient descent.</a:t>
            </a:r>
            <a:br>
              <a:rPr lang="en-GB" dirty="0"/>
            </a:br>
            <a:r>
              <a:rPr lang="en-GB" dirty="0">
                <a:hlinkClick r:id="rId3"/>
              </a:rPr>
              <a:t>https://machinelearningmastery.com/gentle-introduction-mini-batch-gradient-descent-configure-batch-size/</a:t>
            </a:r>
            <a:endParaRPr lang="en-GB" dirty="0"/>
          </a:p>
          <a:p>
            <a:r>
              <a:rPr lang="en-GB" dirty="0"/>
              <a:t>Is gradient descent the only way to train parameters anyway?</a:t>
            </a:r>
            <a:br>
              <a:rPr lang="en-GB" dirty="0"/>
            </a:br>
            <a:r>
              <a:rPr lang="en-GB" dirty="0"/>
              <a:t>An introduction to the new 2022 training algorithm, from Hinton, called the forward-forward method.</a:t>
            </a:r>
            <a:br>
              <a:rPr lang="en-GB" dirty="0"/>
            </a:br>
            <a:r>
              <a:rPr lang="en-GB" dirty="0">
                <a:hlinkClick r:id="rId4"/>
              </a:rPr>
              <a:t>https://bdtechtalks.com/2022/12/19/forward-forward-algorithm-geoffrey-hinton/</a:t>
            </a:r>
            <a:endParaRPr lang="en-GB" dirty="0"/>
          </a:p>
          <a:p>
            <a:endParaRPr lang="en-GB" dirty="0"/>
          </a:p>
          <a:p>
            <a:endParaRPr lang="en-US" dirty="0"/>
          </a:p>
          <a:p>
            <a:endParaRPr lang="en-US" dirty="0"/>
          </a:p>
          <a:p>
            <a:endParaRPr lang="en-US" dirty="0"/>
          </a:p>
          <a:p>
            <a:endParaRPr lang="en-GB" dirty="0"/>
          </a:p>
        </p:txBody>
      </p:sp>
    </p:spTree>
    <p:extLst>
      <p:ext uri="{BB962C8B-B14F-4D97-AF65-F5344CB8AC3E}">
        <p14:creationId xmlns:p14="http://schemas.microsoft.com/office/powerpoint/2010/main" val="1893873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A3FD9E-C66E-E4EA-CCCF-F0A7D04DC311}"/>
              </a:ext>
            </a:extLst>
          </p:cNvPr>
          <p:cNvSpPr>
            <a:spLocks noGrp="1"/>
          </p:cNvSpPr>
          <p:nvPr>
            <p:ph type="title"/>
          </p:nvPr>
        </p:nvSpPr>
        <p:spPr/>
        <p:txBody>
          <a:bodyPr/>
          <a:lstStyle/>
          <a:p>
            <a:r>
              <a:rPr lang="en-GB" dirty="0"/>
              <a:t>The problem with gradient descent algorithm</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B96C5E7-61E6-9340-C448-F95002A2315C}"/>
                  </a:ext>
                </a:extLst>
              </p:cNvPr>
              <p:cNvSpPr>
                <a:spLocks noGrp="1"/>
              </p:cNvSpPr>
              <p:nvPr>
                <p:ph idx="1"/>
              </p:nvPr>
            </p:nvSpPr>
            <p:spPr/>
            <p:txBody>
              <a:bodyPr/>
              <a:lstStyle/>
              <a:p>
                <a:pPr marL="0" indent="0">
                  <a:buNone/>
                </a:pPr>
                <a:r>
                  <a:rPr lang="en-GB" dirty="0"/>
                  <a:t>The function </a:t>
                </a:r>
                <a14:m>
                  <m:oMath xmlns:m="http://schemas.openxmlformats.org/officeDocument/2006/math">
                    <m:r>
                      <a:rPr lang="en-GB" i="1" dirty="0" smtClean="0">
                        <a:latin typeface="Cambria Math" panose="02040503050406030204" pitchFamily="18" charset="0"/>
                      </a:rPr>
                      <m:t>𝑓</m:t>
                    </m:r>
                  </m:oMath>
                </a14:m>
                <a:r>
                  <a:rPr lang="en-SG" dirty="0"/>
                  <a:t> admits a global minimum at </a:t>
                </a:r>
                <a14:m>
                  <m:oMath xmlns:m="http://schemas.openxmlformats.org/officeDocument/2006/math">
                    <m:r>
                      <a:rPr lang="en-GB" b="0" i="1" smtClean="0">
                        <a:latin typeface="Cambria Math" panose="02040503050406030204" pitchFamily="18" charset="0"/>
                      </a:rPr>
                      <m:t>𝑥</m:t>
                    </m:r>
                    <m:r>
                      <a:rPr lang="en-GB" b="0" i="1" smtClean="0">
                        <a:latin typeface="Cambria Math" panose="02040503050406030204" pitchFamily="18" charset="0"/>
                      </a:rPr>
                      <m:t>≈3.27</m:t>
                    </m:r>
                  </m:oMath>
                </a14:m>
                <a:r>
                  <a:rPr lang="en-SG" dirty="0"/>
                  <a:t> and a local (non-global) minimum at </a:t>
                </a:r>
                <a14:m>
                  <m:oMath xmlns:m="http://schemas.openxmlformats.org/officeDocument/2006/math">
                    <m:r>
                      <a:rPr lang="en-SG" i="1" dirty="0" smtClean="0">
                        <a:latin typeface="Cambria Math" panose="02040503050406030204" pitchFamily="18" charset="0"/>
                      </a:rPr>
                      <m:t>𝑥</m:t>
                    </m:r>
                    <m:r>
                      <a:rPr lang="en-SG" i="1" dirty="0" smtClean="0">
                        <a:latin typeface="Cambria Math" panose="02040503050406030204" pitchFamily="18" charset="0"/>
                      </a:rPr>
                      <m:t>≈ −3.25</m:t>
                    </m:r>
                  </m:oMath>
                </a14:m>
                <a:r>
                  <a:rPr lang="en-SG" dirty="0"/>
                  <a:t>, as shown in the figure below.</a:t>
                </a:r>
              </a:p>
            </p:txBody>
          </p:sp>
        </mc:Choice>
        <mc:Fallback xmlns="">
          <p:sp>
            <p:nvSpPr>
              <p:cNvPr id="5" name="Content Placeholder 4">
                <a:extLst>
                  <a:ext uri="{FF2B5EF4-FFF2-40B4-BE49-F238E27FC236}">
                    <a16:creationId xmlns:a16="http://schemas.microsoft.com/office/drawing/2014/main" id="{9B96C5E7-61E6-9340-C448-F95002A2315C}"/>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pic>
        <p:nvPicPr>
          <p:cNvPr id="12" name="Picture 11">
            <a:extLst>
              <a:ext uri="{FF2B5EF4-FFF2-40B4-BE49-F238E27FC236}">
                <a16:creationId xmlns:a16="http://schemas.microsoft.com/office/drawing/2014/main" id="{7D398792-6DD6-F452-B740-657EC29302E4}"/>
              </a:ext>
            </a:extLst>
          </p:cNvPr>
          <p:cNvPicPr>
            <a:picLocks noChangeAspect="1"/>
          </p:cNvPicPr>
          <p:nvPr/>
        </p:nvPicPr>
        <p:blipFill>
          <a:blip r:embed="rId3"/>
          <a:stretch>
            <a:fillRect/>
          </a:stretch>
        </p:blipFill>
        <p:spPr>
          <a:xfrm>
            <a:off x="2680676" y="3000666"/>
            <a:ext cx="5771241" cy="3857334"/>
          </a:xfrm>
          <a:prstGeom prst="rect">
            <a:avLst/>
          </a:prstGeom>
        </p:spPr>
      </p:pic>
    </p:spTree>
    <p:extLst>
      <p:ext uri="{BB962C8B-B14F-4D97-AF65-F5344CB8AC3E}">
        <p14:creationId xmlns:p14="http://schemas.microsoft.com/office/powerpoint/2010/main" val="3884541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6035A0E-EDB9-AFA3-98B0-DA55CAD967F7}"/>
              </a:ext>
            </a:extLst>
          </p:cNvPr>
          <p:cNvPicPr>
            <a:picLocks noChangeAspect="1"/>
          </p:cNvPicPr>
          <p:nvPr/>
        </p:nvPicPr>
        <p:blipFill>
          <a:blip r:embed="rId2"/>
          <a:stretch>
            <a:fillRect/>
          </a:stretch>
        </p:blipFill>
        <p:spPr>
          <a:xfrm>
            <a:off x="965621" y="0"/>
            <a:ext cx="10260758" cy="6858000"/>
          </a:xfrm>
          <a:prstGeom prst="rect">
            <a:avLst/>
          </a:prstGeom>
        </p:spPr>
      </p:pic>
    </p:spTree>
    <p:extLst>
      <p:ext uri="{BB962C8B-B14F-4D97-AF65-F5344CB8AC3E}">
        <p14:creationId xmlns:p14="http://schemas.microsoft.com/office/powerpoint/2010/main" val="30709803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3702</TotalTime>
  <Words>4759</Words>
  <Application>Microsoft Office PowerPoint</Application>
  <PresentationFormat>Widescreen</PresentationFormat>
  <Paragraphs>338</Paragraphs>
  <Slides>70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70</vt:i4>
      </vt:variant>
    </vt:vector>
  </HeadingPairs>
  <TitlesOfParts>
    <vt:vector size="75" baseType="lpstr">
      <vt:lpstr>Arial</vt:lpstr>
      <vt:lpstr>Calibri</vt:lpstr>
      <vt:lpstr>Calibri Light</vt:lpstr>
      <vt:lpstr>Cambria Math</vt:lpstr>
      <vt:lpstr>Office Theme</vt:lpstr>
      <vt:lpstr>50.039 Theory and Practice of Deep Learning W2-S2 Neural Networks, Initializers, Optimizers and other Good Practices</vt:lpstr>
      <vt:lpstr>About this week (Week 2)</vt:lpstr>
      <vt:lpstr>About this week (Week 2)</vt:lpstr>
      <vt:lpstr>About this week (Week 2)</vt:lpstr>
      <vt:lpstr>The problem with gradient descent algorithm</vt:lpstr>
      <vt:lpstr>The problem with gradient descent algorithm</vt:lpstr>
      <vt:lpstr>The problem with gradient descent algorithm</vt:lpstr>
      <vt:lpstr>The problem with gradient descent algorithm</vt:lpstr>
      <vt:lpstr>PowerPoint Presentation</vt:lpstr>
      <vt:lpstr>The problem with gradient descent algorithm</vt:lpstr>
      <vt:lpstr>The problem with gradient descent algorithm</vt:lpstr>
      <vt:lpstr>The problem with gradient descent algorithm</vt:lpstr>
      <vt:lpstr>The problem with gradient descent algorithm</vt:lpstr>
      <vt:lpstr>Adding momentum to gradient descent</vt:lpstr>
      <vt:lpstr>Adding momentum to gradient descent</vt:lpstr>
      <vt:lpstr>Adding momentum to gradient descent</vt:lpstr>
      <vt:lpstr>Adding momentum to gradient descent</vt:lpstr>
      <vt:lpstr>Adding momentum to gradient descent</vt:lpstr>
      <vt:lpstr>Adding momentum to gradient descent</vt:lpstr>
      <vt:lpstr>Adding momentum to gradient descent</vt:lpstr>
      <vt:lpstr>Adding momentum to gradient descent</vt:lpstr>
      <vt:lpstr>Adding momentum to gradient descent</vt:lpstr>
      <vt:lpstr>Adding momentum to gradient descent</vt:lpstr>
      <vt:lpstr>A different momentum GD</vt:lpstr>
      <vt:lpstr>A different momentum GD</vt:lpstr>
      <vt:lpstr>Comparing both momentum GD</vt:lpstr>
      <vt:lpstr>Adding a decay to hyperparameters</vt:lpstr>
      <vt:lpstr>Adding a decay to hyperparameters</vt:lpstr>
      <vt:lpstr>Adding a decay to hyperparameters</vt:lpstr>
      <vt:lpstr>Adding a decay to hyperparameters</vt:lpstr>
      <vt:lpstr>Gradient-based learning rate control</vt:lpstr>
      <vt:lpstr>Gradient-based learning rate control</vt:lpstr>
      <vt:lpstr>Gradient-based learning rate control</vt:lpstr>
      <vt:lpstr>Gradient-based learning rate control</vt:lpstr>
      <vt:lpstr>Gradient-based learning rate control</vt:lpstr>
      <vt:lpstr>Gradient-based learning rate control</vt:lpstr>
      <vt:lpstr>Going back to our classification dataset</vt:lpstr>
      <vt:lpstr>So far, training using “vanilla” gradient descent</vt:lpstr>
      <vt:lpstr>AdaGrad</vt:lpstr>
      <vt:lpstr>AdaGrad implementation</vt:lpstr>
      <vt:lpstr>AdaGrad implementation</vt:lpstr>
      <vt:lpstr>RMSProp</vt:lpstr>
      <vt:lpstr>RMSProp</vt:lpstr>
      <vt:lpstr>RMSProp implementation</vt:lpstr>
      <vt:lpstr>RMSProp implementation</vt:lpstr>
      <vt:lpstr>Adam</vt:lpstr>
      <vt:lpstr>Adam</vt:lpstr>
      <vt:lpstr>Adam implementation</vt:lpstr>
      <vt:lpstr>Adam implementation</vt:lpstr>
      <vt:lpstr>Comparing all four optimizers</vt:lpstr>
      <vt:lpstr>Comparing all four optimizers</vt:lpstr>
      <vt:lpstr>PyTorch has many more optimizers</vt:lpstr>
      <vt:lpstr>PyTorch has many more optimizers</vt:lpstr>
      <vt:lpstr>Just a question</vt:lpstr>
      <vt:lpstr>Stochastic Gradient Descent</vt:lpstr>
      <vt:lpstr>Stochastic Gradient Descent implementation</vt:lpstr>
      <vt:lpstr>Stochastic Gradient Descent implementation</vt:lpstr>
      <vt:lpstr>Stochastic Gradient Descent implementation</vt:lpstr>
      <vt:lpstr>Intuition behind Mini-ba tch Stochastic GD</vt:lpstr>
      <vt:lpstr>Stochastic Gradient Descent</vt:lpstr>
      <vt:lpstr>Mini-batch Stochastic GD implementation</vt:lpstr>
      <vt:lpstr>Mini-batch Stochastic GD implementation</vt:lpstr>
      <vt:lpstr>Mini-batch Stochastic GD implementation</vt:lpstr>
      <vt:lpstr>Mini-batch Stochastic GD implementation</vt:lpstr>
      <vt:lpstr>Mini-batch Stochastic GD implementation</vt:lpstr>
      <vt:lpstr>Combining everything into a great optimizer</vt:lpstr>
      <vt:lpstr>Learn more about these topics</vt:lpstr>
      <vt:lpstr>Learn more about these topics</vt:lpstr>
      <vt:lpstr>Learn more about these topics</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108</cp:revision>
  <dcterms:created xsi:type="dcterms:W3CDTF">2021-03-10T09:35:15Z</dcterms:created>
  <dcterms:modified xsi:type="dcterms:W3CDTF">2023-06-16T06:40:23Z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2022-10-19T06:30:58Z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0e56de01-4734-4bb5-8abe-0837a2dfdfb0</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